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33"/>
  </p:notesMasterIdLst>
  <p:sldIdLst>
    <p:sldId id="256" r:id="rId2"/>
    <p:sldId id="258" r:id="rId3"/>
    <p:sldId id="259" r:id="rId4"/>
    <p:sldId id="331" r:id="rId5"/>
    <p:sldId id="332" r:id="rId6"/>
    <p:sldId id="334" r:id="rId7"/>
    <p:sldId id="322" r:id="rId8"/>
    <p:sldId id="336" r:id="rId9"/>
    <p:sldId id="344" r:id="rId10"/>
    <p:sldId id="345" r:id="rId11"/>
    <p:sldId id="323" r:id="rId12"/>
    <p:sldId id="340" r:id="rId13"/>
    <p:sldId id="337" r:id="rId14"/>
    <p:sldId id="324" r:id="rId15"/>
    <p:sldId id="342" r:id="rId16"/>
    <p:sldId id="343" r:id="rId17"/>
    <p:sldId id="325" r:id="rId18"/>
    <p:sldId id="333" r:id="rId19"/>
    <p:sldId id="329" r:id="rId20"/>
    <p:sldId id="335" r:id="rId21"/>
    <p:sldId id="338" r:id="rId22"/>
    <p:sldId id="326" r:id="rId23"/>
    <p:sldId id="339" r:id="rId24"/>
    <p:sldId id="262" r:id="rId25"/>
    <p:sldId id="327" r:id="rId26"/>
    <p:sldId id="346" r:id="rId27"/>
    <p:sldId id="347" r:id="rId28"/>
    <p:sldId id="328" r:id="rId29"/>
    <p:sldId id="348" r:id="rId30"/>
    <p:sldId id="349" r:id="rId31"/>
    <p:sldId id="275" r:id="rId32"/>
  </p:sldIdLst>
  <p:sldSz cx="9144000" cy="5143500" type="screen16x9"/>
  <p:notesSz cx="6858000" cy="9144000"/>
  <p:embeddedFontLst>
    <p:embeddedFont>
      <p:font typeface="Asap" pitchFamily="2" charset="77"/>
      <p:regular r:id="rId34"/>
      <p:bold r:id="rId35"/>
      <p:italic r:id="rId36"/>
      <p:boldItalic r:id="rId37"/>
    </p:embeddedFont>
    <p:embeddedFont>
      <p:font typeface="Asap SemiBold" pitchFamily="2" charset="77"/>
      <p:regular r:id="rId38"/>
      <p:bold r:id="rId39"/>
      <p:italic r:id="rId40"/>
      <p:boldItalic r:id="rId41"/>
    </p:embeddedFont>
    <p:embeddedFont>
      <p:font typeface="Baloo 2" pitchFamily="2" charset="77"/>
      <p:regular r:id="rId42"/>
      <p:bold r:id="rId43"/>
    </p:embeddedFont>
    <p:embeddedFont>
      <p:font typeface="Meslo LG M for Powerline" panose="020B0609030804020204" pitchFamily="49"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B7B7"/>
    <a:srgbClr val="B9E8CB"/>
    <a:srgbClr val="B5203F"/>
    <a:srgbClr val="5EC9F6"/>
    <a:srgbClr val="000000"/>
    <a:srgbClr val="D3EAE0"/>
    <a:srgbClr val="F5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E3DF1D-0F7C-A904-2A20-9C119E70B250}" v="11" dt="2024-10-21T19:00:39.829"/>
  </p1510:revLst>
</p1510:revInfo>
</file>

<file path=ppt/tableStyles.xml><?xml version="1.0" encoding="utf-8"?>
<a:tblStyleLst xmlns:a="http://schemas.openxmlformats.org/drawingml/2006/main" def="{14E0E299-5194-4949-8361-073BA6C01C6C}">
  <a:tblStyle styleId="{14E0E299-5194-4949-8361-073BA6C01C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F806D50-923A-4617-B73B-B244111A8F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647"/>
    <p:restoredTop sz="94694"/>
  </p:normalViewPr>
  <p:slideViewPr>
    <p:cSldViewPr snapToGrid="0">
      <p:cViewPr varScale="1">
        <p:scale>
          <a:sx n="136" d="100"/>
          <a:sy n="136" d="100"/>
        </p:scale>
        <p:origin x="20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6de4c9ce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6de4c9ce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F9D01-290A-A547-3080-4E34912CF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464C0-9A73-00B9-8FD7-AEB189E456BF}"/>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24BC1F52-6233-1556-7A01-A8183CAAB89E}"/>
              </a:ext>
            </a:extLst>
          </p:cNvPr>
          <p:cNvSpPr>
            <a:spLocks noGrp="1"/>
          </p:cNvSpPr>
          <p:nvPr>
            <p:ph type="body" idx="1"/>
          </p:nvPr>
        </p:nvSpPr>
        <p:spPr/>
        <p:txBody>
          <a:bodyPr/>
          <a:lstStyle/>
          <a:p>
            <a:r>
              <a:rPr lang="en-US"/>
              <a:t>Analogy:</a:t>
            </a:r>
            <a:br>
              <a:rPr lang="en-US"/>
            </a:br>
            <a:endParaRPr lang="en-US"/>
          </a:p>
          <a:p>
            <a:r>
              <a:rPr lang="en-US"/>
              <a:t>US health study. </a:t>
            </a:r>
          </a:p>
          <a:p>
            <a:endParaRPr lang="en-US"/>
          </a:p>
          <a:p>
            <a:r>
              <a:rPr lang="en-US"/>
              <a:t>Each state is a cell.</a:t>
            </a:r>
          </a:p>
          <a:p>
            <a:r>
              <a:rPr lang="en-US"/>
              <a:t>Each gene is a heath metric, heath attacks and obesity.</a:t>
            </a:r>
          </a:p>
          <a:p>
            <a:endParaRPr lang="en-US"/>
          </a:p>
          <a:p>
            <a:r>
              <a:rPr lang="en-US"/>
              <a:t>If you were to take the raw data, the state with the largest population would probably end up being the most "</a:t>
            </a:r>
            <a:r>
              <a:rPr lang="en-US" err="1"/>
              <a:t>unheathy</a:t>
            </a:r>
            <a:r>
              <a:rPr lang="en-US"/>
              <a:t>" </a:t>
            </a:r>
          </a:p>
          <a:p>
            <a:endParaRPr lang="en-US"/>
          </a:p>
          <a:p>
            <a:r>
              <a:rPr lang="en-US"/>
              <a:t>Which is why we want to normalize.</a:t>
            </a:r>
          </a:p>
          <a:p>
            <a:r>
              <a:rPr lang="en-US"/>
              <a:t>Per capita: divided by the population. </a:t>
            </a:r>
          </a:p>
        </p:txBody>
      </p:sp>
    </p:spTree>
    <p:extLst>
      <p:ext uri="{BB962C8B-B14F-4D97-AF65-F5344CB8AC3E}">
        <p14:creationId xmlns:p14="http://schemas.microsoft.com/office/powerpoint/2010/main" val="2852297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162A-4132-77F6-6377-E131DEF02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3F780-C0C6-AD8B-D99E-2270D874A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22F6AC-D428-F588-031F-9AE7CC408437}"/>
              </a:ext>
            </a:extLst>
          </p:cNvPr>
          <p:cNvSpPr>
            <a:spLocks noGrp="1"/>
          </p:cNvSpPr>
          <p:nvPr>
            <p:ph type="body" idx="1"/>
          </p:nvPr>
        </p:nvSpPr>
        <p:spPr/>
        <p:txBody>
          <a:bodyPr/>
          <a:lstStyle/>
          <a:p>
            <a:r>
              <a:rPr lang="en-US"/>
              <a:t>FIG FROM 10x https://www.10xgenomics.com/blog/the-next-generation-of-single-cell-rna-seq-an-introduction-to-gem-x-technology</a:t>
            </a:r>
          </a:p>
          <a:p>
            <a:endParaRPr lang="en-US"/>
          </a:p>
          <a:p>
            <a:r>
              <a:rPr lang="en-US" err="1"/>
              <a:t>DoubletFinder</a:t>
            </a:r>
            <a:r>
              <a:rPr lang="en-US"/>
              <a:t> can be broken up into 4 steps:</a:t>
            </a:r>
          </a:p>
          <a:p>
            <a:r>
              <a:rPr lang="en-US"/>
              <a:t>(1) Generate artificial doublets from existing </a:t>
            </a:r>
            <a:r>
              <a:rPr lang="en-US" err="1"/>
              <a:t>scRNA</a:t>
            </a:r>
            <a:r>
              <a:rPr lang="en-US"/>
              <a:t>-seq data</a:t>
            </a:r>
          </a:p>
          <a:p>
            <a:r>
              <a:rPr lang="en-US"/>
              <a:t>(2) Pre-process merged real-artificial data</a:t>
            </a:r>
          </a:p>
          <a:p>
            <a:r>
              <a:rPr lang="en-US"/>
              <a:t>(3) Perform PCA and use the PC distance matrix to find each cell's proportion of artificial k nearest neighbors (</a:t>
            </a:r>
            <a:r>
              <a:rPr lang="en-US" err="1"/>
              <a:t>pANN</a:t>
            </a:r>
            <a:r>
              <a:rPr lang="en-US"/>
              <a:t>)</a:t>
            </a:r>
          </a:p>
          <a:p>
            <a:r>
              <a:rPr lang="en-US"/>
              <a:t>(4) Rank order and threshold </a:t>
            </a:r>
            <a:r>
              <a:rPr lang="en-US" err="1"/>
              <a:t>pANN</a:t>
            </a:r>
            <a:r>
              <a:rPr lang="en-US"/>
              <a:t> values according to the expected number of doublets</a:t>
            </a:r>
          </a:p>
          <a:p>
            <a:endParaRPr lang="en-US"/>
          </a:p>
          <a:p>
            <a:endParaRPr lang="en-US"/>
          </a:p>
          <a:p>
            <a:r>
              <a:rPr lang="en-US"/>
              <a:t>Doublet finder info and figure from: https://</a:t>
            </a:r>
            <a:r>
              <a:rPr lang="en-US" err="1"/>
              <a:t>github.com</a:t>
            </a:r>
            <a:r>
              <a:rPr lang="en-US"/>
              <a:t>/</a:t>
            </a:r>
            <a:r>
              <a:rPr lang="en-US" err="1"/>
              <a:t>chris-mcginnis-ucsf</a:t>
            </a:r>
            <a:r>
              <a:rPr lang="en-US"/>
              <a:t>/</a:t>
            </a:r>
            <a:r>
              <a:rPr lang="en-US" err="1"/>
              <a:t>DoubletFinder?tab</a:t>
            </a:r>
            <a:r>
              <a:rPr lang="en-US"/>
              <a:t>=readme-</a:t>
            </a:r>
            <a:r>
              <a:rPr lang="en-US" err="1"/>
              <a:t>ov</a:t>
            </a:r>
            <a:r>
              <a:rPr lang="en-US"/>
              <a:t>-file</a:t>
            </a:r>
          </a:p>
          <a:p>
            <a:endParaRPr lang="en-US"/>
          </a:p>
        </p:txBody>
      </p:sp>
    </p:spTree>
    <p:extLst>
      <p:ext uri="{BB962C8B-B14F-4D97-AF65-F5344CB8AC3E}">
        <p14:creationId xmlns:p14="http://schemas.microsoft.com/office/powerpoint/2010/main" val="3491422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E0162A-4132-77F6-6377-E131DEF02C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B3F780-C0C6-AD8B-D99E-2270D874A63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022F6AC-D428-F588-031F-9AE7CC408437}"/>
              </a:ext>
            </a:extLst>
          </p:cNvPr>
          <p:cNvSpPr>
            <a:spLocks noGrp="1"/>
          </p:cNvSpPr>
          <p:nvPr>
            <p:ph type="body" idx="1"/>
          </p:nvPr>
        </p:nvSpPr>
        <p:spPr/>
        <p:txBody>
          <a:bodyPr/>
          <a:lstStyle/>
          <a:p>
            <a:r>
              <a:rPr lang="en-US"/>
              <a:t>FIG FROM 10x https://www.10xgenomics.com/blog/the-next-generation-of-single-cell-rna-seq-an-introduction-to-gem-x-technology</a:t>
            </a:r>
          </a:p>
          <a:p>
            <a:endParaRPr lang="en-US"/>
          </a:p>
          <a:p>
            <a:r>
              <a:rPr lang="en-US" err="1"/>
              <a:t>DoubletFinder</a:t>
            </a:r>
            <a:r>
              <a:rPr lang="en-US"/>
              <a:t> can be broken up into 4 steps:</a:t>
            </a:r>
          </a:p>
          <a:p>
            <a:r>
              <a:rPr lang="en-US"/>
              <a:t>(1) Generate artificial doublets from existing </a:t>
            </a:r>
            <a:r>
              <a:rPr lang="en-US" err="1"/>
              <a:t>scRNA</a:t>
            </a:r>
            <a:r>
              <a:rPr lang="en-US"/>
              <a:t>-seq data</a:t>
            </a:r>
          </a:p>
          <a:p>
            <a:r>
              <a:rPr lang="en-US"/>
              <a:t>(2) Pre-process merged real-artificial data</a:t>
            </a:r>
          </a:p>
          <a:p>
            <a:r>
              <a:rPr lang="en-US"/>
              <a:t>(3) Perform PCA and use the PC distance matrix to find each cell's proportion of artificial k nearest neighbors (</a:t>
            </a:r>
            <a:r>
              <a:rPr lang="en-US" err="1"/>
              <a:t>pANN</a:t>
            </a:r>
            <a:r>
              <a:rPr lang="en-US"/>
              <a:t>)</a:t>
            </a:r>
          </a:p>
          <a:p>
            <a:r>
              <a:rPr lang="en-US"/>
              <a:t>(4) Rank order and threshold </a:t>
            </a:r>
            <a:r>
              <a:rPr lang="en-US" err="1"/>
              <a:t>pANN</a:t>
            </a:r>
            <a:r>
              <a:rPr lang="en-US"/>
              <a:t> values according to the expected number of doublets</a:t>
            </a:r>
          </a:p>
          <a:p>
            <a:endParaRPr lang="en-US"/>
          </a:p>
          <a:p>
            <a:endParaRPr lang="en-US"/>
          </a:p>
          <a:p>
            <a:r>
              <a:rPr lang="en-US"/>
              <a:t>Doublet finder info and figure from: https://</a:t>
            </a:r>
            <a:r>
              <a:rPr lang="en-US" err="1"/>
              <a:t>github.com</a:t>
            </a:r>
            <a:r>
              <a:rPr lang="en-US"/>
              <a:t>/</a:t>
            </a:r>
            <a:r>
              <a:rPr lang="en-US" err="1"/>
              <a:t>chris-mcginnis-ucsf</a:t>
            </a:r>
            <a:r>
              <a:rPr lang="en-US"/>
              <a:t>/</a:t>
            </a:r>
            <a:r>
              <a:rPr lang="en-US" err="1"/>
              <a:t>DoubletFinder?tab</a:t>
            </a:r>
            <a:r>
              <a:rPr lang="en-US"/>
              <a:t>=readme-</a:t>
            </a:r>
            <a:r>
              <a:rPr lang="en-US" err="1"/>
              <a:t>ov</a:t>
            </a:r>
            <a:r>
              <a:rPr lang="en-US"/>
              <a:t>-file</a:t>
            </a:r>
          </a:p>
          <a:p>
            <a:endParaRPr lang="en-US"/>
          </a:p>
        </p:txBody>
      </p:sp>
    </p:spTree>
    <p:extLst>
      <p:ext uri="{BB962C8B-B14F-4D97-AF65-F5344CB8AC3E}">
        <p14:creationId xmlns:p14="http://schemas.microsoft.com/office/powerpoint/2010/main" val="3491422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A090-5393-C418-1AA3-05BD7D4D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B1B50-F336-6F78-5AC7-72D747A285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FFD424-2ED8-5912-23C6-2B997262088F}"/>
              </a:ext>
            </a:extLst>
          </p:cNvPr>
          <p:cNvSpPr>
            <a:spLocks noGrp="1"/>
          </p:cNvSpPr>
          <p:nvPr>
            <p:ph type="body" idx="1"/>
          </p:nvPr>
        </p:nvSpPr>
        <p:spPr/>
        <p:txBody>
          <a:bodyPr/>
          <a:lstStyle/>
          <a:p>
            <a:r>
              <a:rPr lang="en-US" err="1"/>
              <a:t>Normaization</a:t>
            </a:r>
            <a:r>
              <a:rPr lang="en-US"/>
              <a:t> occurs on a cell by cell basis and </a:t>
            </a:r>
            <a:r>
              <a:rPr lang="en-US" err="1"/>
              <a:t>esures</a:t>
            </a:r>
            <a:r>
              <a:rPr lang="en-US"/>
              <a:t> that all cells are treated “equally”  </a:t>
            </a:r>
          </a:p>
          <a:p>
            <a:r>
              <a:rPr lang="en-US" err="1"/>
              <a:t>Scalling</a:t>
            </a:r>
            <a:r>
              <a:rPr lang="en-US"/>
              <a:t> is the subsequent step and ensures that all genes are treated “equally”</a:t>
            </a:r>
          </a:p>
          <a:p>
            <a:endParaRPr lang="en-US"/>
          </a:p>
        </p:txBody>
      </p:sp>
    </p:spTree>
    <p:extLst>
      <p:ext uri="{BB962C8B-B14F-4D97-AF65-F5344CB8AC3E}">
        <p14:creationId xmlns:p14="http://schemas.microsoft.com/office/powerpoint/2010/main" val="4289084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A090-5393-C418-1AA3-05BD7D4D2F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B1B50-F336-6F78-5AC7-72D747A2857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32FFD424-2ED8-5912-23C6-2B997262088F}"/>
              </a:ext>
            </a:extLst>
          </p:cNvPr>
          <p:cNvSpPr>
            <a:spLocks noGrp="1"/>
          </p:cNvSpPr>
          <p:nvPr>
            <p:ph type="body" idx="1"/>
          </p:nvPr>
        </p:nvSpPr>
        <p:spPr/>
        <p:txBody>
          <a:bodyPr/>
          <a:lstStyle/>
          <a:p>
            <a:r>
              <a:rPr lang="en-US" dirty="0"/>
              <a:t>https://</a:t>
            </a:r>
            <a:r>
              <a:rPr lang="en-US" dirty="0" err="1"/>
              <a:t>www.researchgate.net</a:t>
            </a:r>
            <a:r>
              <a:rPr lang="en-US" dirty="0"/>
              <a:t>/figure/Illustration-of-the-effect-of-mean-centering-and-variance-scaling-on-process-data-as-in_fig1_333849866</a:t>
            </a:r>
          </a:p>
          <a:p>
            <a:endParaRPr lang="en-US" dirty="0"/>
          </a:p>
          <a:p>
            <a:r>
              <a:rPr lang="en-US" dirty="0"/>
              <a:t>Reduce Range, not variance</a:t>
            </a:r>
          </a:p>
          <a:p>
            <a:r>
              <a:rPr lang="en-US" dirty="0"/>
              <a:t> </a:t>
            </a:r>
          </a:p>
          <a:p>
            <a:r>
              <a:rPr lang="en-US" dirty="0"/>
              <a:t>Adapted from ^^</a:t>
            </a:r>
          </a:p>
          <a:p>
            <a:endParaRPr lang="en-US" dirty="0"/>
          </a:p>
          <a:p>
            <a:r>
              <a:rPr lang="en-US" dirty="0"/>
              <a:t>Each bar is a gene</a:t>
            </a:r>
          </a:p>
          <a:p>
            <a:endParaRPr lang="en-US" dirty="0"/>
          </a:p>
          <a:p>
            <a:endParaRPr lang="en-US" dirty="0"/>
          </a:p>
          <a:p>
            <a:r>
              <a:rPr lang="en-US" dirty="0"/>
              <a:t>Scaling from our health example, well you want to take in all of these metrics, heart attack, obesity etc. But the </a:t>
            </a:r>
            <a:r>
              <a:rPr lang="en-US" dirty="0" err="1"/>
              <a:t>ccurances</a:t>
            </a:r>
            <a:r>
              <a:rPr lang="en-US" dirty="0"/>
              <a:t> of obesity far outweighs the </a:t>
            </a:r>
            <a:r>
              <a:rPr lang="en-US" dirty="0" err="1"/>
              <a:t>occurances</a:t>
            </a:r>
            <a:r>
              <a:rPr lang="en-US" dirty="0"/>
              <a:t> of heart attack. To combat this, we have to scale this so that each metric (gene) will be treated equally. </a:t>
            </a:r>
          </a:p>
        </p:txBody>
      </p:sp>
    </p:spTree>
    <p:extLst>
      <p:ext uri="{BB962C8B-B14F-4D97-AF65-F5344CB8AC3E}">
        <p14:creationId xmlns:p14="http://schemas.microsoft.com/office/powerpoint/2010/main" val="979303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2 Dimensions are fairly easy to draw relationships between samples and variables. Even 3 Dimensions allows us to be able to perceive associated groupings in our samples. However, when we add a 4</a:t>
            </a:r>
            <a:r>
              <a:rPr lang="en-US" baseline="30000"/>
              <a:t>th</a:t>
            </a:r>
            <a:r>
              <a:rPr lang="en-US"/>
              <a:t> dimension, the comparisons to be made become much harder for us to conceptualize. </a:t>
            </a:r>
          </a:p>
          <a:p>
            <a:r>
              <a:rPr lang="en-US"/>
              <a:t>To overcome this, we need a way to collectively compare our samples using all relative information. This is especially important in single-cell studies so that we can capture both the large-scale differences while also preserving the underlying fine-granularity of the data. </a:t>
            </a:r>
          </a:p>
          <a:p>
            <a:r>
              <a:rPr lang="en-US"/>
              <a:t>A way we can accomplish this is by using a method of dimensional reduction. With these methods we are aiming to reduce the complexity of high-dimensional data into a easily digestible format such as a 2 or 3D representation.</a:t>
            </a:r>
          </a:p>
          <a:p>
            <a:r>
              <a:rPr lang="en-US"/>
              <a:t>One popular way to calculate this reduction is using what is known as a Principle Component Analysis.</a:t>
            </a:r>
          </a:p>
        </p:txBody>
      </p:sp>
    </p:spTree>
    <p:extLst>
      <p:ext uri="{BB962C8B-B14F-4D97-AF65-F5344CB8AC3E}">
        <p14:creationId xmlns:p14="http://schemas.microsoft.com/office/powerpoint/2010/main" val="2052262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set up our understanding of the principle component analysis we first want to understand how the underlying data is structured. In any single cell sequencing experiment you will be using an expression matrix as the initial input. This matrix will be normalized and scaled as Ryan mentioned earlier which will allow all cells and genes to be equally evaluated for variation in the data.</a:t>
            </a:r>
          </a:p>
          <a:p>
            <a:r>
              <a:rPr lang="en-US"/>
              <a:t>What I mean by “Variation in the data” is that a genes expression systematically deviates from the mean of the genes expression. This becomes really interesting when those deviations begin to tell a story that matches the design of the experiment. (Maybe you expected genes a and c to have lower expression in a certain group of samples and but higher in others.</a:t>
            </a:r>
          </a:p>
          <a:p>
            <a:r>
              <a:rPr lang="en-US"/>
              <a:t>We can use this idea of variance and what is referred to in this specific case as covariance to parse what features or genes are turned on or off together .</a:t>
            </a:r>
          </a:p>
          <a:p>
            <a:endParaRPr lang="en-US"/>
          </a:p>
        </p:txBody>
      </p:sp>
    </p:spTree>
    <p:extLst>
      <p:ext uri="{BB962C8B-B14F-4D97-AF65-F5344CB8AC3E}">
        <p14:creationId xmlns:p14="http://schemas.microsoft.com/office/powerpoint/2010/main" val="18333269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6de4c9ce8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6de4c9ce8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So, when we bring back our example of a 2 dimensional comparison across our samples we can create what is called a principle component which now represents a composition of correlated features rather than a pair-wise comparison of individual features. </a:t>
            </a:r>
          </a:p>
          <a:p>
            <a:r>
              <a:rPr lang="en-US"/>
              <a:t>When we plot our samples in this new dimensionally reduced space we begin to resolve a more global view of our data and may allow us to identify large scale patterns that wouldn’t have been immediately obvious looking at each feature independently.</a:t>
            </a:r>
          </a:p>
          <a:p>
            <a:r>
              <a:rPr lang="en-US"/>
              <a:t>An important thing to note is that the PC’s are ordered in descending order by the amount of variance, from the entire experiment, that each PC accounts for. So PC1 is going to include the largest sources of variation, then PC2, PC3 and so on….</a:t>
            </a:r>
          </a:p>
        </p:txBody>
      </p:sp>
    </p:spTree>
    <p:extLst>
      <p:ext uri="{BB962C8B-B14F-4D97-AF65-F5344CB8AC3E}">
        <p14:creationId xmlns:p14="http://schemas.microsoft.com/office/powerpoint/2010/main" val="18759153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I think this figure displays nicely what we are trying to communicate when thinking about correlated features variance and what that may look like in higher order PCs. From this example we can note that the features selected for this PC are obviously deviating systematically between between Treatment and Wildtype.</a:t>
            </a:r>
          </a:p>
          <a:p>
            <a:r>
              <a:rPr lang="en-US"/>
              <a:t>However, you may ask, what PC’s do we include in our analysis. Which proves to be a interesting question, because you don’t want to exclude differences that may be biologically relevant but you also don’t want to include noise which may mistakenly skew your results. </a:t>
            </a:r>
          </a:p>
          <a:p>
            <a:r>
              <a:rPr lang="en-US"/>
              <a:t>The most common industry practice that our pipeline also utilizes is an identification of the elbow in an elbow plot of Standard Deviation for each PC. This allows us to make an automated decision regarding what variation to include and what variation in the data is just noise. So, you can see that after about 15 PC’s the the Standard Deviation begins to flatten as we move through the ranked PC’s beyond that point which we can assume is baseline noise that may not be biologically significant. </a:t>
            </a:r>
          </a:p>
        </p:txBody>
      </p:sp>
    </p:spTree>
    <p:extLst>
      <p:ext uri="{BB962C8B-B14F-4D97-AF65-F5344CB8AC3E}">
        <p14:creationId xmlns:p14="http://schemas.microsoft.com/office/powerpoint/2010/main" val="3247906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Differences in extraction protocol, or technique lead to sources of variation in samples that are supposed to be biological replicates of one another. Imagine you switched RAs and one of them has a different technique in organ extraction resulting in the inclusion or exclusion of significant anatomical features, or heck leaves the lights on in the lab longer than the other RA which may stimulate some changes in the organisms photoreceptor activity and ultimately affecting gene expression.</a:t>
            </a:r>
          </a:p>
          <a:p>
            <a:r>
              <a:rPr lang="en-US"/>
              <a:t>Another example is you may have 2 cohorts of mice that you would like to compare to one another and they are being evaluated for an affect from a given treatment. Unfortunately, the mouse room starts using a different brand of food to put the colonies on half way through cohort 1’s study. This change isn’t communicated to the group and could lead to a wide-variety of expression changes within a seemingly equally treated group.</a:t>
            </a:r>
          </a:p>
          <a:p>
            <a:r>
              <a:rPr lang="en-US"/>
              <a:t>Lastly, maybe when want to compare similar biological systems across multiple organism’s which from their underlying genomic diversity are going to vary heavily in expression profiles leading to mis-alignment of similar identity cells (mouse – heart, axolotl – heart, </a:t>
            </a:r>
            <a:r>
              <a:rPr lang="en-US" err="1"/>
              <a:t>c.elegans</a:t>
            </a:r>
            <a:r>
              <a:rPr lang="en-US"/>
              <a:t> – heart). To be able to make any conclusions or draw relationships with proper respect to the experiment design we need to remove any sources of variation in our sample that could lead to unwanted or unexpected differences in our annotation. </a:t>
            </a:r>
          </a:p>
        </p:txBody>
      </p:sp>
    </p:spTree>
    <p:extLst>
      <p:ext uri="{BB962C8B-B14F-4D97-AF65-F5344CB8AC3E}">
        <p14:creationId xmlns:p14="http://schemas.microsoft.com/office/powerpoint/2010/main" val="1594776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147048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Utilizing our updated dimensions from the PCA analysis, we need to define cells that are similar to one another to begin to draw conclusions about the composition and identity of components within the composition of our defined groupings.</a:t>
            </a:r>
          </a:p>
          <a:p>
            <a:r>
              <a:rPr lang="en-US"/>
              <a:t>In order to get defined groupings or annotations we need to be able to quantify the relationship in space between each of our cells. </a:t>
            </a:r>
          </a:p>
          <a:p>
            <a:r>
              <a:rPr lang="en-US"/>
              <a:t>To do that we construct what is called a K nearest neighbor graph which will define the nearest N number of neighbors to each cell. This is done by using some distance metric such as Euclidean distance for example within our PCA space to compute how far each cell is away from it’s K nearest neighbors. From these newly constructed edges between our cells we can begin to define groupings that arise from shared connectivity.</a:t>
            </a:r>
          </a:p>
        </p:txBody>
      </p:sp>
    </p:spTree>
    <p:extLst>
      <p:ext uri="{BB962C8B-B14F-4D97-AF65-F5344CB8AC3E}">
        <p14:creationId xmlns:p14="http://schemas.microsoft.com/office/powerpoint/2010/main" val="329484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further upon this idea of cluster assignment, we use a clustering algorithm like the Louvain Cluster algorithm which attempts to optimize connectivity within a community and reduce the connections across communities.</a:t>
            </a:r>
          </a:p>
          <a:p>
            <a:r>
              <a:rPr lang="en-US"/>
              <a:t>I just made a simple animation the very loosely describes what that process looks like in the context of a single cell experiment. </a:t>
            </a:r>
          </a:p>
          <a:p>
            <a:pPr lvl="1"/>
            <a:r>
              <a:rPr lang="en-US"/>
              <a:t>Initially all cells are unassigned or unannotated, then iteratively optimized for a global strength in community until we can longer move any cells around from the annotation to increase that optimization score.</a:t>
            </a:r>
          </a:p>
          <a:p>
            <a:pPr lvl="1"/>
            <a:r>
              <a:rPr lang="en-US"/>
              <a:t>Another important concept included in cluster assignment is the idea of resolution, and resolution describes how tightly our clusters are defined or how broad. </a:t>
            </a:r>
          </a:p>
          <a:p>
            <a:pPr lvl="1"/>
            <a:r>
              <a:rPr lang="en-US"/>
              <a:t>At higher resolutions the inter-connectivity threshold rules are much higher or strict, whereas at low resolutions the connection requirements to extend a clusters boundaries are much looser.</a:t>
            </a:r>
          </a:p>
          <a:p>
            <a:pPr lvl="0"/>
            <a:r>
              <a:rPr lang="en-US"/>
              <a:t>From these clusters we can then do things such as pairwise comparisons between our defined groups to parse out gene expression differences or compare them collectively to understand what is most unique to their groups identity.</a:t>
            </a:r>
          </a:p>
        </p:txBody>
      </p:sp>
    </p:spTree>
    <p:extLst>
      <p:ext uri="{BB962C8B-B14F-4D97-AF65-F5344CB8AC3E}">
        <p14:creationId xmlns:p14="http://schemas.microsoft.com/office/powerpoint/2010/main" val="30066865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err="1"/>
              <a:t>Laslty</a:t>
            </a:r>
            <a:r>
              <a:rPr lang="en-US"/>
              <a:t>, and I’m not going to go into much depth on this topic as it really just another means of displaying the data in a low dimensional space, we are going to discuss some additional Dimensional reduction techniques to even further reduce the dimensions of PCs that we calculated into a 2 or 3 dimensional space.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Again we are posed with trying to represent a high dimensional space of anywhere from 4-30 PC’s into a lower dimensional easily digestible space</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If we wanted to take the example above that may represent PC’s, features, genes, etc. and preserve the relationship of those cells in a 1 dimensional space we would need to collapse those dimensions. Well this doesn’t work for x or for y (tell why) </a:t>
            </a:r>
          </a:p>
          <a:p>
            <a:pPr marL="914400" marR="0" lvl="1"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t>What </a:t>
            </a:r>
            <a:r>
              <a:rPr lang="en-US" err="1"/>
              <a:t>UMAp</a:t>
            </a:r>
            <a:r>
              <a:rPr lang="en-US"/>
              <a:t> or TSNE attempt to do is determine the probability that a data point is associated to another point though an intensive distance calculation and manipulation  and use that probability to move things closer together that have a high probability and a move things farther away that have a low probability of being similar. </a:t>
            </a:r>
          </a:p>
          <a:p>
            <a:endParaRPr lang="en-US"/>
          </a:p>
        </p:txBody>
      </p:sp>
    </p:spTree>
    <p:extLst>
      <p:ext uri="{BB962C8B-B14F-4D97-AF65-F5344CB8AC3E}">
        <p14:creationId xmlns:p14="http://schemas.microsoft.com/office/powerpoint/2010/main" val="2867062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To show an example of this algorithm, we can look at an example of 3 groups that are pre-annotated. Using our High-Dimensional space of </a:t>
            </a:r>
            <a:r>
              <a:rPr lang="en-US" err="1"/>
              <a:t>pC’s</a:t>
            </a:r>
            <a:r>
              <a:rPr lang="en-US"/>
              <a:t> we can again calculate the same type of distances as in the nearest neighbor algorithm . Using the defined distances and number of neighbors you are expecting per cell (probably proportional to your data size) </a:t>
            </a:r>
            <a:r>
              <a:rPr lang="en-US" err="1"/>
              <a:t>UMAp</a:t>
            </a:r>
            <a:r>
              <a:rPr lang="en-US"/>
              <a:t> and TSNE takes each cell and embeds them into a 2d representation and then iteratively moves cells closer together that are closer in high-dimension space and farther from things that are not-so-similar. </a:t>
            </a:r>
          </a:p>
          <a:p>
            <a:r>
              <a:rPr lang="en-US"/>
              <a:t>From these transformations you end up with isolated communities that should resemble the annotations provided by the clustering algorithm. </a:t>
            </a:r>
          </a:p>
          <a:p>
            <a:pPr lvl="1"/>
            <a:r>
              <a:rPr lang="en-US"/>
              <a:t>An important thing to note however, although you can draw relationships between close or local clustering cells, the distance from farther clusters doesn’t necessarily have deterministic conclusions that can be drawn from them.</a:t>
            </a:r>
          </a:p>
        </p:txBody>
      </p:sp>
    </p:spTree>
    <p:extLst>
      <p:ext uri="{BB962C8B-B14F-4D97-AF65-F5344CB8AC3E}">
        <p14:creationId xmlns:p14="http://schemas.microsoft.com/office/powerpoint/2010/main" val="1466107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From our output from </a:t>
            </a:r>
            <a:r>
              <a:rPr lang="en-US" err="1"/>
              <a:t>scrnaseq</a:t>
            </a:r>
            <a:r>
              <a:rPr lang="en-US"/>
              <a:t> we have </a:t>
            </a:r>
            <a:r>
              <a:rPr lang="en-US" err="1"/>
              <a:t>mex</a:t>
            </a:r>
            <a:r>
              <a:rPr lang="en-US"/>
              <a:t> format count data: </a:t>
            </a:r>
          </a:p>
          <a:p>
            <a:r>
              <a:rPr lang="en-US" err="1"/>
              <a:t>Gz</a:t>
            </a:r>
            <a:r>
              <a:rPr lang="en-US"/>
              <a:t>? Ask if people know what it is. </a:t>
            </a:r>
          </a:p>
          <a:p>
            <a:endParaRPr lang="en-US"/>
          </a:p>
          <a:p>
            <a:r>
              <a:rPr lang="en-US"/>
              <a:t>Matrix file points to the other two files. Who can guess which column points to which one. </a:t>
            </a:r>
          </a:p>
          <a:p>
            <a:endParaRPr lang="en-US"/>
          </a:p>
          <a:p>
            <a:r>
              <a:rPr lang="en-US"/>
              <a:t>Ask any idea on why we would do it this way? </a:t>
            </a:r>
          </a:p>
        </p:txBody>
      </p:sp>
    </p:spTree>
    <p:extLst>
      <p:ext uri="{BB962C8B-B14F-4D97-AF65-F5344CB8AC3E}">
        <p14:creationId xmlns:p14="http://schemas.microsoft.com/office/powerpoint/2010/main" val="38359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7DB7A-077C-AD16-342C-7EA974C1C3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43F77-2992-7CC0-20E6-76425D3CB20C}"/>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124BA066-A392-0E26-B894-04ED2A09D243}"/>
              </a:ext>
            </a:extLst>
          </p:cNvPr>
          <p:cNvSpPr>
            <a:spLocks noGrp="1"/>
          </p:cNvSpPr>
          <p:nvPr>
            <p:ph type="body" idx="1"/>
          </p:nvPr>
        </p:nvSpPr>
        <p:spPr/>
        <p:txBody>
          <a:bodyPr/>
          <a:lstStyle/>
          <a:p>
            <a:r>
              <a:rPr lang="en-US"/>
              <a:t>From our output from </a:t>
            </a:r>
            <a:r>
              <a:rPr lang="en-US" err="1"/>
              <a:t>scrnaseq</a:t>
            </a:r>
            <a:r>
              <a:rPr lang="en-US"/>
              <a:t> we have </a:t>
            </a:r>
            <a:r>
              <a:rPr lang="en-US" err="1"/>
              <a:t>mex</a:t>
            </a:r>
            <a:r>
              <a:rPr lang="en-US"/>
              <a:t> format count data: </a:t>
            </a:r>
            <a:r>
              <a:rPr lang="en-US" b="1"/>
              <a:t>!!!features and matrix modified for demonstration</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err="1"/>
              <a:t>Gz</a:t>
            </a:r>
            <a:r>
              <a:rPr lang="en-US"/>
              <a:t>? Ask if people know what it is. </a:t>
            </a:r>
          </a:p>
          <a:p>
            <a:r>
              <a:rPr lang="en-US"/>
              <a:t>(Extra col in features “Gene Expression” that is left out for space</a:t>
            </a:r>
          </a:p>
          <a:p>
            <a:endParaRPr lang="en-US"/>
          </a:p>
          <a:p>
            <a:r>
              <a:rPr lang="en-US"/>
              <a:t>Do example one and see if they can figure it out. </a:t>
            </a:r>
          </a:p>
          <a:p>
            <a:endParaRPr lang="en-US"/>
          </a:p>
          <a:p>
            <a:r>
              <a:rPr lang="en-US"/>
              <a:t>Ask any idea on why we would do it this way? </a:t>
            </a:r>
          </a:p>
        </p:txBody>
      </p:sp>
    </p:spTree>
    <p:extLst>
      <p:ext uri="{BB962C8B-B14F-4D97-AF65-F5344CB8AC3E}">
        <p14:creationId xmlns:p14="http://schemas.microsoft.com/office/powerpoint/2010/main" val="37661317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a data structure containing all of our information. </a:t>
            </a:r>
          </a:p>
          <a:p>
            <a:r>
              <a:rPr lang="en-US" dirty="0"/>
              <a:t>we can </a:t>
            </a:r>
            <a:r>
              <a:rPr lang="en-US" dirty="0" err="1"/>
              <a:t>modifiy</a:t>
            </a:r>
            <a:r>
              <a:rPr lang="en-US" dirty="0"/>
              <a:t>/ add to this object and we </a:t>
            </a:r>
            <a:r>
              <a:rPr lang="en-US" dirty="0" err="1"/>
              <a:t>contiue</a:t>
            </a:r>
            <a:r>
              <a:rPr lang="en-US" dirty="0"/>
              <a:t> on with the </a:t>
            </a:r>
            <a:r>
              <a:rPr lang="en-US" dirty="0" err="1"/>
              <a:t>anaysis</a:t>
            </a:r>
            <a:r>
              <a:rPr lang="en-US" dirty="0"/>
              <a:t>. </a:t>
            </a:r>
          </a:p>
        </p:txBody>
      </p:sp>
    </p:spTree>
    <p:extLst>
      <p:ext uri="{BB962C8B-B14F-4D97-AF65-F5344CB8AC3E}">
        <p14:creationId xmlns:p14="http://schemas.microsoft.com/office/powerpoint/2010/main" val="2338909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reason would we have a </a:t>
            </a:r>
            <a:r>
              <a:rPr lang="en-US" dirty="0" err="1"/>
              <a:t>maximun</a:t>
            </a:r>
            <a:r>
              <a:rPr lang="en-US" dirty="0"/>
              <a:t> on the </a:t>
            </a:r>
            <a:r>
              <a:rPr lang="en-US" dirty="0" err="1"/>
              <a:t>ncount</a:t>
            </a:r>
            <a:r>
              <a:rPr lang="en-US" dirty="0"/>
              <a:t>/</a:t>
            </a:r>
            <a:r>
              <a:rPr lang="en-US" dirty="0" err="1"/>
              <a:t>nfeatures</a:t>
            </a:r>
            <a:r>
              <a:rPr lang="en-US" dirty="0"/>
              <a:t>? What kinds of cells be at the top?</a:t>
            </a:r>
          </a:p>
          <a:p>
            <a:endParaRPr lang="en-US" dirty="0"/>
          </a:p>
          <a:p>
            <a:r>
              <a:rPr lang="en-US" dirty="0"/>
              <a:t>We will discuss normalization later on</a:t>
            </a:r>
          </a:p>
          <a:p>
            <a:endParaRPr lang="en-US" dirty="0"/>
          </a:p>
          <a:p>
            <a:r>
              <a:rPr lang="en-US" dirty="0"/>
              <a:t>Low thresholds is done, to ensure good quality cells. </a:t>
            </a:r>
          </a:p>
          <a:p>
            <a:r>
              <a:rPr lang="en-US" dirty="0"/>
              <a:t> </a:t>
            </a:r>
          </a:p>
        </p:txBody>
      </p:sp>
    </p:spTree>
    <p:extLst>
      <p:ext uri="{BB962C8B-B14F-4D97-AF65-F5344CB8AC3E}">
        <p14:creationId xmlns:p14="http://schemas.microsoft.com/office/powerpoint/2010/main" val="27947160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99A75-F267-27DF-FDCA-586BC50119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B01195-DD8D-4163-A302-2D5B18C9C05A}"/>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6BD6D9B-7636-7FB6-8D4B-A4E4B5449B79}"/>
              </a:ext>
            </a:extLst>
          </p:cNvPr>
          <p:cNvSpPr>
            <a:spLocks noGrp="1"/>
          </p:cNvSpPr>
          <p:nvPr>
            <p:ph type="body" idx="1"/>
          </p:nvPr>
        </p:nvSpPr>
        <p:spPr/>
        <p:txBody>
          <a:bodyPr/>
          <a:lstStyle/>
          <a:p>
            <a:r>
              <a:rPr lang="en-US"/>
              <a:t>This normalization is a preliminary normalization and will be </a:t>
            </a:r>
            <a:r>
              <a:rPr lang="en-US" err="1"/>
              <a:t>rurun</a:t>
            </a:r>
            <a:r>
              <a:rPr lang="en-US"/>
              <a:t> in a later step. (REQUIRED FOR CC Scoring)</a:t>
            </a:r>
          </a:p>
          <a:p>
            <a:endParaRPr lang="en-US"/>
          </a:p>
          <a:p>
            <a:endParaRPr lang="en-US"/>
          </a:p>
          <a:p>
            <a:r>
              <a:rPr lang="en-US"/>
              <a:t>1. Account for cell-to-cell differences</a:t>
            </a:r>
          </a:p>
          <a:p>
            <a:r>
              <a:rPr lang="en-US"/>
              <a:t>   - Adjust for varying cell sizes and RNA content</a:t>
            </a:r>
          </a:p>
          <a:p>
            <a:r>
              <a:rPr lang="en-US"/>
              <a:t>   - Make gene expression comparable across all cells</a:t>
            </a:r>
          </a:p>
          <a:p>
            <a:endParaRPr lang="en-US"/>
          </a:p>
          <a:p>
            <a:r>
              <a:rPr lang="en-US"/>
              <a:t>2. Correct technical biases</a:t>
            </a:r>
          </a:p>
          <a:p>
            <a:r>
              <a:rPr lang="en-US"/>
              <a:t>   - Adjust for sequencing depth variations</a:t>
            </a:r>
          </a:p>
          <a:p>
            <a:r>
              <a:rPr lang="en-US"/>
              <a:t>   - Reduce batch effects and sample preparation differences</a:t>
            </a:r>
          </a:p>
          <a:p>
            <a:endParaRPr lang="en-US"/>
          </a:p>
          <a:p>
            <a:r>
              <a:rPr lang="en-US"/>
              <a:t>3. Reveal true biological differences</a:t>
            </a:r>
          </a:p>
          <a:p>
            <a:r>
              <a:rPr lang="en-US"/>
              <a:t>   - Separate technical noise from biological signal</a:t>
            </a:r>
          </a:p>
          <a:p>
            <a:r>
              <a:rPr lang="en-US"/>
              <a:t>   - Highlight genuine variations between cell types</a:t>
            </a:r>
          </a:p>
          <a:p>
            <a:endParaRPr lang="en-US"/>
          </a:p>
          <a:p>
            <a:r>
              <a:rPr lang="en-US"/>
              <a:t>4. Enable accurate comparisons</a:t>
            </a:r>
          </a:p>
          <a:p>
            <a:r>
              <a:rPr lang="en-US"/>
              <a:t>   - Between cells, groups, or experiments</a:t>
            </a:r>
          </a:p>
          <a:p>
            <a:r>
              <a:rPr lang="en-US"/>
              <a:t>   - Essential for reliable downstream analyses</a:t>
            </a:r>
          </a:p>
          <a:p>
            <a:endParaRPr lang="en-US"/>
          </a:p>
          <a:p>
            <a:r>
              <a:rPr lang="en-US"/>
              <a:t>5. Improve data quality</a:t>
            </a:r>
          </a:p>
          <a:p>
            <a:r>
              <a:rPr lang="en-US"/>
              <a:t>   - Enhance clustering and cell type identification</a:t>
            </a:r>
          </a:p>
          <a:p>
            <a:r>
              <a:rPr lang="en-US"/>
              <a:t>   - Increase sensitivity in detecting differential expression</a:t>
            </a:r>
          </a:p>
          <a:p>
            <a:endParaRPr lang="en-US"/>
          </a:p>
          <a:p>
            <a:r>
              <a:rPr lang="en-US"/>
              <a:t>Key Takeaway: Normalization helps us focus on real biological differences by minimizing technical variations in the data.</a:t>
            </a:r>
          </a:p>
          <a:p>
            <a:endParaRPr lang="en-US"/>
          </a:p>
          <a:p>
            <a:endParaRPr lang="en-US"/>
          </a:p>
          <a:p>
            <a:r>
              <a:rPr lang="en-US"/>
              <a:t>Log Normalize:</a:t>
            </a:r>
          </a:p>
          <a:p>
            <a:endParaRPr lang="en-US"/>
          </a:p>
          <a:p>
            <a:r>
              <a:rPr lang="en-US"/>
              <a:t>1. Simple and fast method</a:t>
            </a:r>
          </a:p>
          <a:p>
            <a:r>
              <a:rPr lang="en-US"/>
              <a:t>2. Scales data and applies log transformation</a:t>
            </a:r>
          </a:p>
          <a:p>
            <a:r>
              <a:rPr lang="en-US"/>
              <a:t>3. Works well for many standard analyses</a:t>
            </a:r>
          </a:p>
          <a:p>
            <a:r>
              <a:rPr lang="en-US"/>
              <a:t>4. May struggle with very low or zero counts</a:t>
            </a:r>
          </a:p>
          <a:p>
            <a:r>
              <a:rPr lang="en-US"/>
              <a:t>5. Requires separate steps for scaling and feature selection</a:t>
            </a:r>
          </a:p>
          <a:p>
            <a:endParaRPr lang="en-US"/>
          </a:p>
          <a:p>
            <a:r>
              <a:rPr lang="en-US" err="1"/>
              <a:t>SCTransform</a:t>
            </a:r>
            <a:r>
              <a:rPr lang="en-US"/>
              <a:t>:</a:t>
            </a:r>
          </a:p>
          <a:p>
            <a:endParaRPr lang="en-US"/>
          </a:p>
          <a:p>
            <a:r>
              <a:rPr lang="en-US"/>
              <a:t>1. More advanced, computer-intensive method</a:t>
            </a:r>
          </a:p>
          <a:p>
            <a:r>
              <a:rPr lang="en-US"/>
              <a:t>2. Models relationship between gene expression and variability</a:t>
            </a:r>
          </a:p>
          <a:p>
            <a:r>
              <a:rPr lang="en-US"/>
              <a:t>3. Better handles differences in sequencing depth</a:t>
            </a:r>
          </a:p>
          <a:p>
            <a:r>
              <a:rPr lang="en-US"/>
              <a:t>4. Performs well with low counts and zero-inflated data</a:t>
            </a:r>
          </a:p>
          <a:p>
            <a:r>
              <a:rPr lang="en-US"/>
              <a:t>5. Combines normalization, scaling, and feature selection in one step</a:t>
            </a:r>
          </a:p>
          <a:p>
            <a:endParaRPr lang="en-US"/>
          </a:p>
          <a:p>
            <a:r>
              <a:rPr lang="en-US"/>
              <a:t>Key Difference: </a:t>
            </a:r>
            <a:r>
              <a:rPr lang="en-US" err="1"/>
              <a:t>SCTransform</a:t>
            </a:r>
            <a:r>
              <a:rPr lang="en-US"/>
              <a:t> often provides better results, especially for complex datasets, but is more computationally demanding than Log Normalize.</a:t>
            </a:r>
          </a:p>
          <a:p>
            <a:endParaRPr lang="en-US"/>
          </a:p>
          <a:p>
            <a:r>
              <a:rPr lang="en-US"/>
              <a:t>This format provides a clear, side-by-side comparison that highlights the main differences between the two methods without delving into technical details, making it accessible for the target audience.</a:t>
            </a:r>
          </a:p>
          <a:p>
            <a:endParaRPr lang="en-US"/>
          </a:p>
        </p:txBody>
      </p:sp>
    </p:spTree>
    <p:extLst>
      <p:ext uri="{BB962C8B-B14F-4D97-AF65-F5344CB8AC3E}">
        <p14:creationId xmlns:p14="http://schemas.microsoft.com/office/powerpoint/2010/main" val="896394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481575"/>
            <a:ext cx="5044200" cy="1695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252425"/>
            <a:ext cx="5044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3864" y="124509"/>
            <a:ext cx="2292842" cy="4911157"/>
            <a:chOff x="143864" y="124509"/>
            <a:chExt cx="2292842" cy="4911157"/>
          </a:xfrm>
        </p:grpSpPr>
        <p:grpSp>
          <p:nvGrpSpPr>
            <p:cNvPr id="12" name="Google Shape;12;p2"/>
            <p:cNvGrpSpPr/>
            <p:nvPr/>
          </p:nvGrpSpPr>
          <p:grpSpPr>
            <a:xfrm rot="10800000" flipH="1">
              <a:off x="143877" y="4674830"/>
              <a:ext cx="2292828" cy="360837"/>
              <a:chOff x="272737" y="374846"/>
              <a:chExt cx="1861969" cy="293054"/>
            </a:xfrm>
          </p:grpSpPr>
          <p:sp>
            <p:nvSpPr>
              <p:cNvPr id="13" name="Google Shape;13;p2"/>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9106"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flipH="1">
              <a:off x="143864" y="124509"/>
              <a:ext cx="235428" cy="360837"/>
              <a:chOff x="272737" y="374846"/>
              <a:chExt cx="191188" cy="293054"/>
            </a:xfrm>
          </p:grpSpPr>
          <p:sp>
            <p:nvSpPr>
              <p:cNvPr id="17" name="Google Shape;17;p2"/>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96"/>
        <p:cNvGrpSpPr/>
        <p:nvPr/>
      </p:nvGrpSpPr>
      <p:grpSpPr>
        <a:xfrm>
          <a:off x="0" y="0"/>
          <a:ext cx="0" cy="0"/>
          <a:chOff x="0" y="0"/>
          <a:chExt cx="0" cy="0"/>
        </a:xfrm>
      </p:grpSpPr>
      <p:pic>
        <p:nvPicPr>
          <p:cNvPr id="297" name="Google Shape;297;p24"/>
          <p:cNvPicPr preferRelativeResize="0"/>
          <p:nvPr/>
        </p:nvPicPr>
        <p:blipFill>
          <a:blip r:embed="rId2">
            <a:alphaModFix/>
          </a:blip>
          <a:stretch>
            <a:fillRect/>
          </a:stretch>
        </p:blipFill>
        <p:spPr>
          <a:xfrm rot="-2949849">
            <a:off x="2237637" y="-2415149"/>
            <a:ext cx="4668728" cy="4838699"/>
          </a:xfrm>
          <a:prstGeom prst="rect">
            <a:avLst/>
          </a:prstGeom>
          <a:noFill/>
          <a:ln>
            <a:noFill/>
          </a:ln>
        </p:spPr>
      </p:pic>
      <p:grpSp>
        <p:nvGrpSpPr>
          <p:cNvPr id="298" name="Google Shape;298;p24"/>
          <p:cNvGrpSpPr/>
          <p:nvPr/>
        </p:nvGrpSpPr>
        <p:grpSpPr>
          <a:xfrm>
            <a:off x="213272" y="1724089"/>
            <a:ext cx="4539137" cy="3258028"/>
            <a:chOff x="213272" y="1724089"/>
            <a:chExt cx="4539137" cy="3258028"/>
          </a:xfrm>
        </p:grpSpPr>
        <p:grpSp>
          <p:nvGrpSpPr>
            <p:cNvPr id="299" name="Google Shape;299;p24"/>
            <p:cNvGrpSpPr/>
            <p:nvPr/>
          </p:nvGrpSpPr>
          <p:grpSpPr>
            <a:xfrm rot="5400000" flipH="1">
              <a:off x="4454276" y="4683984"/>
              <a:ext cx="235428" cy="360837"/>
              <a:chOff x="272737" y="374846"/>
              <a:chExt cx="191188" cy="293054"/>
            </a:xfrm>
          </p:grpSpPr>
          <p:sp>
            <p:nvSpPr>
              <p:cNvPr id="300" name="Google Shape;300;p24"/>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4"/>
            <p:cNvGrpSpPr/>
            <p:nvPr/>
          </p:nvGrpSpPr>
          <p:grpSpPr>
            <a:xfrm rot="5400000" flipH="1">
              <a:off x="189884" y="1747476"/>
              <a:ext cx="204289" cy="157514"/>
              <a:chOff x="298025" y="539975"/>
              <a:chExt cx="165900" cy="127925"/>
            </a:xfrm>
          </p:grpSpPr>
          <p:sp>
            <p:nvSpPr>
              <p:cNvPr id="304" name="Google Shape;304;p24"/>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26"/>
        <p:cNvGrpSpPr/>
        <p:nvPr/>
      </p:nvGrpSpPr>
      <p:grpSpPr>
        <a:xfrm>
          <a:off x="0" y="0"/>
          <a:ext cx="0" cy="0"/>
          <a:chOff x="0" y="0"/>
          <a:chExt cx="0" cy="0"/>
        </a:xfrm>
      </p:grpSpPr>
      <p:sp>
        <p:nvSpPr>
          <p:cNvPr id="127" name="Google Shape;127;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3"/>
          <p:cNvSpPr txBox="1">
            <a:spLocks noGrp="1"/>
          </p:cNvSpPr>
          <p:nvPr>
            <p:ph type="title" idx="2" hasCustomPrompt="1"/>
          </p:nvPr>
        </p:nvSpPr>
        <p:spPr>
          <a:xfrm>
            <a:off x="1446725"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3" hasCustomPrompt="1"/>
          </p:nvPr>
        </p:nvSpPr>
        <p:spPr>
          <a:xfrm>
            <a:off x="1446725"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4" hasCustomPrompt="1"/>
          </p:nvPr>
        </p:nvSpPr>
        <p:spPr>
          <a:xfrm>
            <a:off x="4146000"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5" hasCustomPrompt="1"/>
          </p:nvPr>
        </p:nvSpPr>
        <p:spPr>
          <a:xfrm>
            <a:off x="4146000"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title" idx="6" hasCustomPrompt="1"/>
          </p:nvPr>
        </p:nvSpPr>
        <p:spPr>
          <a:xfrm>
            <a:off x="6845275" y="1633275"/>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3" name="Google Shape;133;p13"/>
          <p:cNvSpPr txBox="1">
            <a:spLocks noGrp="1"/>
          </p:cNvSpPr>
          <p:nvPr>
            <p:ph type="title" idx="7" hasCustomPrompt="1"/>
          </p:nvPr>
        </p:nvSpPr>
        <p:spPr>
          <a:xfrm>
            <a:off x="6845275" y="3346096"/>
            <a:ext cx="852000" cy="447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4" name="Google Shape;134;p13"/>
          <p:cNvSpPr txBox="1">
            <a:spLocks noGrp="1"/>
          </p:cNvSpPr>
          <p:nvPr>
            <p:ph type="subTitle" idx="1"/>
          </p:nvPr>
        </p:nvSpPr>
        <p:spPr>
          <a:xfrm>
            <a:off x="719975"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5" name="Google Shape;135;p13"/>
          <p:cNvSpPr txBox="1">
            <a:spLocks noGrp="1"/>
          </p:cNvSpPr>
          <p:nvPr>
            <p:ph type="subTitle" idx="8"/>
          </p:nvPr>
        </p:nvSpPr>
        <p:spPr>
          <a:xfrm>
            <a:off x="3419250"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6" name="Google Shape;136;p13"/>
          <p:cNvSpPr txBox="1">
            <a:spLocks noGrp="1"/>
          </p:cNvSpPr>
          <p:nvPr>
            <p:ph type="subTitle" idx="9"/>
          </p:nvPr>
        </p:nvSpPr>
        <p:spPr>
          <a:xfrm>
            <a:off x="6118525" y="2324842"/>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7" name="Google Shape;137;p13"/>
          <p:cNvSpPr txBox="1">
            <a:spLocks noGrp="1"/>
          </p:cNvSpPr>
          <p:nvPr>
            <p:ph type="subTitle" idx="13"/>
          </p:nvPr>
        </p:nvSpPr>
        <p:spPr>
          <a:xfrm>
            <a:off x="719975"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8" name="Google Shape;138;p13"/>
          <p:cNvSpPr txBox="1">
            <a:spLocks noGrp="1"/>
          </p:cNvSpPr>
          <p:nvPr>
            <p:ph type="subTitle" idx="14"/>
          </p:nvPr>
        </p:nvSpPr>
        <p:spPr>
          <a:xfrm>
            <a:off x="3419250"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139" name="Google Shape;139;p13"/>
          <p:cNvSpPr txBox="1">
            <a:spLocks noGrp="1"/>
          </p:cNvSpPr>
          <p:nvPr>
            <p:ph type="subTitle" idx="15"/>
          </p:nvPr>
        </p:nvSpPr>
        <p:spPr>
          <a:xfrm>
            <a:off x="6118525" y="4037717"/>
            <a:ext cx="2305500" cy="44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rtl="0">
              <a:lnSpc>
                <a:spcPct val="100000"/>
              </a:lnSpc>
              <a:spcBef>
                <a:spcPts val="0"/>
              </a:spcBef>
              <a:spcAft>
                <a:spcPts val="0"/>
              </a:spcAft>
              <a:buSzPts val="2400"/>
              <a:buFont typeface="Asap"/>
              <a:buNone/>
              <a:defRPr sz="2400">
                <a:latin typeface="Asap"/>
                <a:ea typeface="Asap"/>
                <a:cs typeface="Asap"/>
                <a:sym typeface="Asap"/>
              </a:defRPr>
            </a:lvl2pPr>
            <a:lvl3pPr lvl="2" rtl="0">
              <a:lnSpc>
                <a:spcPct val="100000"/>
              </a:lnSpc>
              <a:spcBef>
                <a:spcPts val="0"/>
              </a:spcBef>
              <a:spcAft>
                <a:spcPts val="0"/>
              </a:spcAft>
              <a:buSzPts val="2400"/>
              <a:buFont typeface="Asap"/>
              <a:buNone/>
              <a:defRPr sz="2400">
                <a:latin typeface="Asap"/>
                <a:ea typeface="Asap"/>
                <a:cs typeface="Asap"/>
                <a:sym typeface="Asap"/>
              </a:defRPr>
            </a:lvl3pPr>
            <a:lvl4pPr lvl="3" rtl="0">
              <a:lnSpc>
                <a:spcPct val="100000"/>
              </a:lnSpc>
              <a:spcBef>
                <a:spcPts val="0"/>
              </a:spcBef>
              <a:spcAft>
                <a:spcPts val="0"/>
              </a:spcAft>
              <a:buSzPts val="2400"/>
              <a:buFont typeface="Asap"/>
              <a:buNone/>
              <a:defRPr sz="2400">
                <a:latin typeface="Asap"/>
                <a:ea typeface="Asap"/>
                <a:cs typeface="Asap"/>
                <a:sym typeface="Asap"/>
              </a:defRPr>
            </a:lvl4pPr>
            <a:lvl5pPr lvl="4" rtl="0">
              <a:lnSpc>
                <a:spcPct val="100000"/>
              </a:lnSpc>
              <a:spcBef>
                <a:spcPts val="0"/>
              </a:spcBef>
              <a:spcAft>
                <a:spcPts val="0"/>
              </a:spcAft>
              <a:buSzPts val="2400"/>
              <a:buFont typeface="Asap"/>
              <a:buNone/>
              <a:defRPr sz="2400">
                <a:latin typeface="Asap"/>
                <a:ea typeface="Asap"/>
                <a:cs typeface="Asap"/>
                <a:sym typeface="Asap"/>
              </a:defRPr>
            </a:lvl5pPr>
            <a:lvl6pPr lvl="5" rtl="0">
              <a:lnSpc>
                <a:spcPct val="100000"/>
              </a:lnSpc>
              <a:spcBef>
                <a:spcPts val="0"/>
              </a:spcBef>
              <a:spcAft>
                <a:spcPts val="0"/>
              </a:spcAft>
              <a:buSzPts val="2400"/>
              <a:buFont typeface="Asap"/>
              <a:buNone/>
              <a:defRPr sz="2400">
                <a:latin typeface="Asap"/>
                <a:ea typeface="Asap"/>
                <a:cs typeface="Asap"/>
                <a:sym typeface="Asap"/>
              </a:defRPr>
            </a:lvl6pPr>
            <a:lvl7pPr lvl="6" rtl="0">
              <a:lnSpc>
                <a:spcPct val="100000"/>
              </a:lnSpc>
              <a:spcBef>
                <a:spcPts val="0"/>
              </a:spcBef>
              <a:spcAft>
                <a:spcPts val="0"/>
              </a:spcAft>
              <a:buSzPts val="2400"/>
              <a:buFont typeface="Asap"/>
              <a:buNone/>
              <a:defRPr sz="2400">
                <a:latin typeface="Asap"/>
                <a:ea typeface="Asap"/>
                <a:cs typeface="Asap"/>
                <a:sym typeface="Asap"/>
              </a:defRPr>
            </a:lvl7pPr>
            <a:lvl8pPr lvl="7" rtl="0">
              <a:lnSpc>
                <a:spcPct val="100000"/>
              </a:lnSpc>
              <a:spcBef>
                <a:spcPts val="0"/>
              </a:spcBef>
              <a:spcAft>
                <a:spcPts val="0"/>
              </a:spcAft>
              <a:buSzPts val="2400"/>
              <a:buFont typeface="Asap"/>
              <a:buNone/>
              <a:defRPr sz="2400">
                <a:latin typeface="Asap"/>
                <a:ea typeface="Asap"/>
                <a:cs typeface="Asap"/>
                <a:sym typeface="Asap"/>
              </a:defRPr>
            </a:lvl8pPr>
            <a:lvl9pPr lvl="8"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140" name="Google Shape;140;p13"/>
          <p:cNvGrpSpPr/>
          <p:nvPr/>
        </p:nvGrpSpPr>
        <p:grpSpPr>
          <a:xfrm>
            <a:off x="143864" y="124500"/>
            <a:ext cx="8875392" cy="4885892"/>
            <a:chOff x="143864" y="124500"/>
            <a:chExt cx="8875392" cy="4885892"/>
          </a:xfrm>
        </p:grpSpPr>
        <p:sp>
          <p:nvSpPr>
            <p:cNvPr id="141" name="Google Shape;141;p13"/>
            <p:cNvSpPr/>
            <p:nvPr/>
          </p:nvSpPr>
          <p:spPr>
            <a:xfrm>
              <a:off x="8783825" y="124500"/>
              <a:ext cx="58800" cy="58800"/>
            </a:xfrm>
            <a:prstGeom prst="ellipse">
              <a:avLst/>
            </a:prstGeom>
            <a:solidFill>
              <a:srgbClr val="FEA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13"/>
            <p:cNvGrpSpPr/>
            <p:nvPr/>
          </p:nvGrpSpPr>
          <p:grpSpPr>
            <a:xfrm rot="10800000" flipH="1">
              <a:off x="8783827" y="4649555"/>
              <a:ext cx="235428" cy="360837"/>
              <a:chOff x="272737" y="374846"/>
              <a:chExt cx="191188" cy="293054"/>
            </a:xfrm>
          </p:grpSpPr>
          <p:sp>
            <p:nvSpPr>
              <p:cNvPr id="143" name="Google Shape;143;p1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13"/>
            <p:cNvGrpSpPr/>
            <p:nvPr/>
          </p:nvGrpSpPr>
          <p:grpSpPr>
            <a:xfrm flipH="1">
              <a:off x="143864" y="124509"/>
              <a:ext cx="235428" cy="360837"/>
              <a:chOff x="272737" y="374846"/>
              <a:chExt cx="191188" cy="293054"/>
            </a:xfrm>
          </p:grpSpPr>
          <p:sp>
            <p:nvSpPr>
              <p:cNvPr id="147" name="Google Shape;147;p1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150" name="Google Shape;150;p13"/>
          <p:cNvPicPr preferRelativeResize="0"/>
          <p:nvPr/>
        </p:nvPicPr>
        <p:blipFill>
          <a:blip r:embed="rId2">
            <a:alphaModFix/>
          </a:blip>
          <a:stretch>
            <a:fillRect/>
          </a:stretch>
        </p:blipFill>
        <p:spPr>
          <a:xfrm rot="-3450839" flipH="1">
            <a:off x="-1971353" y="1744245"/>
            <a:ext cx="4003212" cy="4155762"/>
          </a:xfrm>
          <a:prstGeom prst="rect">
            <a:avLst/>
          </a:prstGeom>
          <a:noFill/>
          <a:ln>
            <a:noFill/>
          </a:ln>
        </p:spPr>
      </p:pic>
    </p:spTree>
    <p:extLst>
      <p:ext uri="{BB962C8B-B14F-4D97-AF65-F5344CB8AC3E}">
        <p14:creationId xmlns:p14="http://schemas.microsoft.com/office/powerpoint/2010/main" val="5210995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42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5849200" y="1648475"/>
            <a:ext cx="11175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a:spLocks noGrp="1"/>
          </p:cNvSpPr>
          <p:nvPr>
            <p:ph type="pic" idx="3"/>
          </p:nvPr>
        </p:nvSpPr>
        <p:spPr>
          <a:xfrm>
            <a:off x="715100" y="948450"/>
            <a:ext cx="3246600" cy="3246600"/>
          </a:xfrm>
          <a:prstGeom prst="ellipse">
            <a:avLst/>
          </a:prstGeom>
          <a:noFill/>
          <a:ln w="19050" cap="flat" cmpd="sng">
            <a:solidFill>
              <a:schemeClr val="lt2"/>
            </a:solidFill>
            <a:prstDash val="solid"/>
            <a:round/>
            <a:headEnd type="none" w="sm" len="sm"/>
            <a:tailEnd type="none" w="sm" len="sm"/>
          </a:ln>
        </p:spPr>
      </p:sp>
      <p:grpSp>
        <p:nvGrpSpPr>
          <p:cNvPr id="24" name="Google Shape;24;p3"/>
          <p:cNvGrpSpPr/>
          <p:nvPr/>
        </p:nvGrpSpPr>
        <p:grpSpPr>
          <a:xfrm>
            <a:off x="399651" y="332989"/>
            <a:ext cx="8362070" cy="4565753"/>
            <a:chOff x="399651" y="332989"/>
            <a:chExt cx="8362070" cy="4565753"/>
          </a:xfrm>
        </p:grpSpPr>
        <p:grpSp>
          <p:nvGrpSpPr>
            <p:cNvPr id="25" name="Google Shape;25;p3"/>
            <p:cNvGrpSpPr/>
            <p:nvPr/>
          </p:nvGrpSpPr>
          <p:grpSpPr>
            <a:xfrm rot="5400000" flipH="1">
              <a:off x="411672" y="4561143"/>
              <a:ext cx="235428" cy="259470"/>
              <a:chOff x="272737" y="374846"/>
              <a:chExt cx="191188" cy="210729"/>
            </a:xfrm>
          </p:grpSpPr>
          <p:sp>
            <p:nvSpPr>
              <p:cNvPr id="26" name="Google Shape;26;p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3"/>
            <p:cNvSpPr/>
            <p:nvPr/>
          </p:nvSpPr>
          <p:spPr>
            <a:xfrm rot="5400000" flipH="1">
              <a:off x="8605622" y="4808742"/>
              <a:ext cx="90000" cy="90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29;p3"/>
            <p:cNvGrpSpPr/>
            <p:nvPr/>
          </p:nvGrpSpPr>
          <p:grpSpPr>
            <a:xfrm rot="5400000" flipH="1">
              <a:off x="8463589" y="270284"/>
              <a:ext cx="235428" cy="360837"/>
              <a:chOff x="272737" y="374846"/>
              <a:chExt cx="191188" cy="293054"/>
            </a:xfrm>
          </p:grpSpPr>
          <p:sp>
            <p:nvSpPr>
              <p:cNvPr id="30" name="Google Shape;30;p3"/>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61604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999A8DD2-C443-44AD-85B3-4CE72B962C5F}" type="datetimeFigureOut">
              <a:rPr lang="en-US" smtClean="0"/>
              <a:t>10/22/24</a:t>
            </a:fld>
            <a:endParaRPr lang="en-US"/>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1667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1292301" y="2694648"/>
            <a:ext cx="4248300" cy="4410600"/>
          </a:xfrm>
          <a:prstGeom prst="roundRect">
            <a:avLst>
              <a:gd name="adj" fmla="val 50000"/>
            </a:avLst>
          </a:prstGeom>
          <a:noFill/>
          <a:ln>
            <a:noFill/>
          </a:ln>
        </p:spPr>
      </p:pic>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4973952"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2"/>
          </p:nvPr>
        </p:nvSpPr>
        <p:spPr>
          <a:xfrm>
            <a:off x="1302348"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3"/>
          </p:nvPr>
        </p:nvSpPr>
        <p:spPr>
          <a:xfrm>
            <a:off x="1302348"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52" name="Google Shape;52;p5"/>
          <p:cNvSpPr txBox="1">
            <a:spLocks noGrp="1"/>
          </p:cNvSpPr>
          <p:nvPr>
            <p:ph type="subTitle" idx="4"/>
          </p:nvPr>
        </p:nvSpPr>
        <p:spPr>
          <a:xfrm>
            <a:off x="4973952"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53" name="Google Shape;53;p5"/>
          <p:cNvGrpSpPr/>
          <p:nvPr/>
        </p:nvGrpSpPr>
        <p:grpSpPr>
          <a:xfrm>
            <a:off x="269814" y="289784"/>
            <a:ext cx="8545678" cy="4354575"/>
            <a:chOff x="269814" y="289784"/>
            <a:chExt cx="8545678" cy="4354575"/>
          </a:xfrm>
        </p:grpSpPr>
        <p:grpSp>
          <p:nvGrpSpPr>
            <p:cNvPr id="54" name="Google Shape;54;p5"/>
            <p:cNvGrpSpPr/>
            <p:nvPr/>
          </p:nvGrpSpPr>
          <p:grpSpPr>
            <a:xfrm flipH="1">
              <a:off x="8546664" y="289784"/>
              <a:ext cx="235428" cy="360837"/>
              <a:chOff x="272737" y="374846"/>
              <a:chExt cx="191188" cy="293054"/>
            </a:xfrm>
          </p:grpSpPr>
          <p:sp>
            <p:nvSpPr>
              <p:cNvPr id="55" name="Google Shape;55;p5"/>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5"/>
            <p:cNvGrpSpPr/>
            <p:nvPr/>
          </p:nvGrpSpPr>
          <p:grpSpPr>
            <a:xfrm flipH="1">
              <a:off x="269814" y="289784"/>
              <a:ext cx="235428" cy="2621670"/>
              <a:chOff x="272737" y="374846"/>
              <a:chExt cx="191188" cy="2129189"/>
            </a:xfrm>
          </p:grpSpPr>
          <p:sp>
            <p:nvSpPr>
              <p:cNvPr id="59" name="Google Shape;59;p5"/>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18325" y="245843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5"/>
            <p:cNvSpPr/>
            <p:nvPr/>
          </p:nvSpPr>
          <p:spPr>
            <a:xfrm flipH="1">
              <a:off x="8725492" y="4554359"/>
              <a:ext cx="90000" cy="9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89" name="Google Shape;89;p8"/>
          <p:cNvPicPr preferRelativeResize="0"/>
          <p:nvPr/>
        </p:nvPicPr>
        <p:blipFill>
          <a:blip r:embed="rId2">
            <a:alphaModFix/>
          </a:blip>
          <a:stretch>
            <a:fillRect/>
          </a:stretch>
        </p:blipFill>
        <p:spPr>
          <a:xfrm>
            <a:off x="-1484750" y="2470150"/>
            <a:ext cx="4666088" cy="4838703"/>
          </a:xfrm>
          <a:prstGeom prst="rect">
            <a:avLst/>
          </a:prstGeom>
          <a:noFill/>
          <a:ln>
            <a:noFill/>
          </a:ln>
        </p:spPr>
      </p:pic>
      <p:grpSp>
        <p:nvGrpSpPr>
          <p:cNvPr id="90" name="Google Shape;90;p8"/>
          <p:cNvGrpSpPr/>
          <p:nvPr/>
        </p:nvGrpSpPr>
        <p:grpSpPr>
          <a:xfrm flipH="1">
            <a:off x="8546664" y="289784"/>
            <a:ext cx="235428" cy="360837"/>
            <a:chOff x="272737" y="374846"/>
            <a:chExt cx="191188" cy="293054"/>
          </a:xfrm>
        </p:grpSpPr>
        <p:sp>
          <p:nvSpPr>
            <p:cNvPr id="91" name="Google Shape;91;p8"/>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97" name="Google Shape;97;p9"/>
          <p:cNvPicPr preferRelativeResize="0"/>
          <p:nvPr/>
        </p:nvPicPr>
        <p:blipFill>
          <a:blip r:embed="rId2">
            <a:alphaModFix/>
          </a:blip>
          <a:stretch>
            <a:fillRect/>
          </a:stretch>
        </p:blipFill>
        <p:spPr>
          <a:xfrm rot="4896753">
            <a:off x="6331350" y="2544750"/>
            <a:ext cx="4666089" cy="4838704"/>
          </a:xfrm>
          <a:prstGeom prst="rect">
            <a:avLst/>
          </a:prstGeom>
          <a:noFill/>
          <a:ln>
            <a:noFill/>
          </a:ln>
        </p:spPr>
      </p:pic>
      <p:grpSp>
        <p:nvGrpSpPr>
          <p:cNvPr id="98" name="Google Shape;98;p9"/>
          <p:cNvGrpSpPr/>
          <p:nvPr/>
        </p:nvGrpSpPr>
        <p:grpSpPr>
          <a:xfrm>
            <a:off x="228164" y="234225"/>
            <a:ext cx="7238969" cy="4480396"/>
            <a:chOff x="228164" y="234225"/>
            <a:chExt cx="7238969" cy="4480396"/>
          </a:xfrm>
        </p:grpSpPr>
        <p:grpSp>
          <p:nvGrpSpPr>
            <p:cNvPr id="99" name="Google Shape;99;p9"/>
            <p:cNvGrpSpPr/>
            <p:nvPr/>
          </p:nvGrpSpPr>
          <p:grpSpPr>
            <a:xfrm rot="6068905" flipH="1">
              <a:off x="7149635" y="204185"/>
              <a:ext cx="235436" cy="360849"/>
              <a:chOff x="272737" y="374846"/>
              <a:chExt cx="191188" cy="293054"/>
            </a:xfrm>
          </p:grpSpPr>
          <p:sp>
            <p:nvSpPr>
              <p:cNvPr id="100" name="Google Shape;100;p9"/>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9"/>
            <p:cNvGrpSpPr/>
            <p:nvPr/>
          </p:nvGrpSpPr>
          <p:grpSpPr>
            <a:xfrm flipH="1">
              <a:off x="228164" y="2143984"/>
              <a:ext cx="235428" cy="2570637"/>
              <a:chOff x="272737" y="-1419842"/>
              <a:chExt cx="191188" cy="2087742"/>
            </a:xfrm>
          </p:grpSpPr>
          <p:sp>
            <p:nvSpPr>
              <p:cNvPr id="104" name="Google Shape;104;p9"/>
              <p:cNvSpPr/>
              <p:nvPr/>
            </p:nvSpPr>
            <p:spPr>
              <a:xfrm>
                <a:off x="272737" y="-1419842"/>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10"/>
          <p:cNvSpPr>
            <a:spLocks noGrp="1"/>
          </p:cNvSpPr>
          <p:nvPr>
            <p:ph type="pic" idx="2"/>
          </p:nvPr>
        </p:nvSpPr>
        <p:spPr>
          <a:xfrm>
            <a:off x="-6875" y="0"/>
            <a:ext cx="9144000" cy="5157300"/>
          </a:xfrm>
          <a:prstGeom prst="rect">
            <a:avLst/>
          </a:prstGeom>
          <a:noFill/>
          <a:ln>
            <a:noFill/>
          </a:ln>
        </p:spPr>
      </p:sp>
      <p:sp>
        <p:nvSpPr>
          <p:cNvPr id="109" name="Google Shape;109;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6"/>
        <p:cNvGrpSpPr/>
        <p:nvPr/>
      </p:nvGrpSpPr>
      <p:grpSpPr>
        <a:xfrm>
          <a:off x="0" y="0"/>
          <a:ext cx="0" cy="0"/>
          <a:chOff x="0" y="0"/>
          <a:chExt cx="0" cy="0"/>
        </a:xfrm>
      </p:grpSpPr>
      <p:sp>
        <p:nvSpPr>
          <p:cNvPr id="277" name="Google Shape;277;p21"/>
          <p:cNvSpPr txBox="1">
            <a:spLocks noGrp="1"/>
          </p:cNvSpPr>
          <p:nvPr>
            <p:ph type="ctrTitle"/>
          </p:nvPr>
        </p:nvSpPr>
        <p:spPr>
          <a:xfrm>
            <a:off x="2570400" y="698355"/>
            <a:ext cx="4003200" cy="80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8" name="Google Shape;278;p21"/>
          <p:cNvSpPr txBox="1">
            <a:spLocks noGrp="1"/>
          </p:cNvSpPr>
          <p:nvPr>
            <p:ph type="subTitle" idx="1"/>
          </p:nvPr>
        </p:nvSpPr>
        <p:spPr>
          <a:xfrm>
            <a:off x="2570400" y="1520802"/>
            <a:ext cx="40032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79" name="Google Shape;279;p21"/>
          <p:cNvGrpSpPr/>
          <p:nvPr/>
        </p:nvGrpSpPr>
        <p:grpSpPr>
          <a:xfrm>
            <a:off x="4369160" y="283023"/>
            <a:ext cx="4873931" cy="5502423"/>
            <a:chOff x="4369160" y="283023"/>
            <a:chExt cx="4873931" cy="5502423"/>
          </a:xfrm>
        </p:grpSpPr>
        <p:grpSp>
          <p:nvGrpSpPr>
            <p:cNvPr id="280" name="Google Shape;280;p21"/>
            <p:cNvGrpSpPr/>
            <p:nvPr/>
          </p:nvGrpSpPr>
          <p:grpSpPr>
            <a:xfrm rot="9237559" flipH="1">
              <a:off x="8401217" y="367942"/>
              <a:ext cx="636889" cy="1081047"/>
              <a:chOff x="272737" y="374846"/>
              <a:chExt cx="517204" cy="877958"/>
            </a:xfrm>
          </p:grpSpPr>
          <p:sp>
            <p:nvSpPr>
              <p:cNvPr id="281" name="Google Shape;281;p21"/>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a:off x="744341" y="1207204"/>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1"/>
            <p:cNvGrpSpPr/>
            <p:nvPr/>
          </p:nvGrpSpPr>
          <p:grpSpPr>
            <a:xfrm rot="9237559" flipH="1">
              <a:off x="4459238" y="4360552"/>
              <a:ext cx="2358551" cy="955698"/>
              <a:chOff x="-839830" y="241127"/>
              <a:chExt cx="1915326" cy="776158"/>
            </a:xfrm>
          </p:grpSpPr>
          <p:sp>
            <p:nvSpPr>
              <p:cNvPr id="285" name="Google Shape;285;p21"/>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1029897" y="241127"/>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839830" y="989985"/>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8" name="Google Shape;288;p21"/>
          <p:cNvSpPr txBox="1"/>
          <p:nvPr/>
        </p:nvSpPr>
        <p:spPr>
          <a:xfrm>
            <a:off x="2570400" y="3668648"/>
            <a:ext cx="4003200" cy="351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chemeClr val="dk1"/>
                </a:solidFill>
                <a:latin typeface="Baloo 2"/>
                <a:ea typeface="Baloo 2"/>
                <a:cs typeface="Baloo 2"/>
                <a:sym typeface="Baloo 2"/>
              </a:rPr>
              <a:t>CREDITS: This presentation template was created by </a:t>
            </a:r>
            <a:r>
              <a:rPr lang="en" sz="1000" b="1" u="sng">
                <a:solidFill>
                  <a:schemeClr val="dk1"/>
                </a:solid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000">
                <a:solidFill>
                  <a:schemeClr val="dk1"/>
                </a:solidFill>
                <a:latin typeface="Baloo 2"/>
                <a:ea typeface="Baloo 2"/>
                <a:cs typeface="Baloo 2"/>
                <a:sym typeface="Baloo 2"/>
              </a:rPr>
              <a:t>, and includes icons by </a:t>
            </a:r>
            <a:r>
              <a:rPr lang="en" sz="1000" b="1" u="sng">
                <a:solidFill>
                  <a:schemeClr val="dk1"/>
                </a:solid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000">
                <a:solidFill>
                  <a:schemeClr val="dk1"/>
                </a:solidFill>
                <a:latin typeface="Baloo 2"/>
                <a:ea typeface="Baloo 2"/>
                <a:cs typeface="Baloo 2"/>
                <a:sym typeface="Baloo 2"/>
              </a:rPr>
              <a:t> and infographics &amp; images by </a:t>
            </a:r>
            <a:r>
              <a:rPr lang="en" sz="1000" b="1" u="sng">
                <a:solidFill>
                  <a:schemeClr val="dk1"/>
                </a:solid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Baloo 2"/>
              <a:ea typeface="Baloo 2"/>
              <a:cs typeface="Baloo 2"/>
              <a:sym typeface="Baloo 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9"/>
        <p:cNvGrpSpPr/>
        <p:nvPr/>
      </p:nvGrpSpPr>
      <p:grpSpPr>
        <a:xfrm>
          <a:off x="0" y="0"/>
          <a:ext cx="0" cy="0"/>
          <a:chOff x="0" y="0"/>
          <a:chExt cx="0" cy="0"/>
        </a:xfrm>
      </p:grpSpPr>
      <p:pic>
        <p:nvPicPr>
          <p:cNvPr id="290" name="Google Shape;290;p22"/>
          <p:cNvPicPr preferRelativeResize="0"/>
          <p:nvPr/>
        </p:nvPicPr>
        <p:blipFill>
          <a:blip r:embed="rId2">
            <a:alphaModFix/>
          </a:blip>
          <a:stretch>
            <a:fillRect/>
          </a:stretch>
        </p:blipFill>
        <p:spPr>
          <a:xfrm rot="-2700000">
            <a:off x="6172199" y="3370751"/>
            <a:ext cx="3186351" cy="3304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1"/>
        <p:cNvGrpSpPr/>
        <p:nvPr/>
      </p:nvGrpSpPr>
      <p:grpSpPr>
        <a:xfrm>
          <a:off x="0" y="0"/>
          <a:ext cx="0" cy="0"/>
          <a:chOff x="0" y="0"/>
          <a:chExt cx="0" cy="0"/>
        </a:xfrm>
      </p:grpSpPr>
      <p:grpSp>
        <p:nvGrpSpPr>
          <p:cNvPr id="292" name="Google Shape;292;p23"/>
          <p:cNvGrpSpPr/>
          <p:nvPr/>
        </p:nvGrpSpPr>
        <p:grpSpPr>
          <a:xfrm flipH="1">
            <a:off x="215464" y="416784"/>
            <a:ext cx="235428" cy="360837"/>
            <a:chOff x="272737" y="374846"/>
            <a:chExt cx="191188" cy="293054"/>
          </a:xfrm>
        </p:grpSpPr>
        <p:sp>
          <p:nvSpPr>
            <p:cNvPr id="293" name="Google Shape;293;p23"/>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sap SemiBold"/>
              <a:buNone/>
              <a:defRPr sz="3000">
                <a:solidFill>
                  <a:schemeClr val="dk1"/>
                </a:solidFill>
                <a:latin typeface="Asap SemiBold"/>
                <a:ea typeface="Asap SemiBold"/>
                <a:cs typeface="Asap SemiBold"/>
                <a:sym typeface="Asap SemiBold"/>
              </a:defRPr>
            </a:lvl1pPr>
            <a:lvl2pPr lvl="1"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2pPr>
            <a:lvl3pPr lvl="2"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3pPr>
            <a:lvl4pPr lvl="3"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4pPr>
            <a:lvl5pPr lvl="4"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5pPr>
            <a:lvl6pPr lvl="5"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6pPr>
            <a:lvl7pPr lvl="6"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7pPr>
            <a:lvl8pPr lvl="7"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8pPr>
            <a:lvl9pPr lvl="8"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1pPr>
            <a:lvl2pPr marL="914400" lvl="1"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2pPr>
            <a:lvl3pPr marL="1371600" lvl="2"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3pPr>
            <a:lvl4pPr marL="1828800" lvl="3"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4pPr>
            <a:lvl5pPr marL="2286000" lvl="4"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5pPr>
            <a:lvl6pPr marL="2743200" lvl="5"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6pPr>
            <a:lvl7pPr marL="3200400" lvl="6"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7pPr>
            <a:lvl8pPr marL="3657600" lvl="7"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8pPr>
            <a:lvl9pPr marL="4114800" lvl="8"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6" r:id="rId5"/>
    <p:sldLayoutId id="2147483677" r:id="rId6"/>
    <p:sldLayoutId id="2147483667" r:id="rId7"/>
    <p:sldLayoutId id="2147483668" r:id="rId8"/>
    <p:sldLayoutId id="2147483669" r:id="rId9"/>
    <p:sldLayoutId id="2147483670" r:id="rId10"/>
    <p:sldLayoutId id="2147483674"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9.jpeg"/><Relationship Id="rId5" Type="http://schemas.microsoft.com/office/2007/relationships/hdphoto" Target="../media/hdphoto1.wdp"/><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1.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8.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4.png"/><Relationship Id="rId11" Type="http://schemas.openxmlformats.org/officeDocument/2006/relationships/image" Target="../media/image8.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2.wdp"/><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41.png"/><Relationship Id="rId5" Type="http://schemas.microsoft.com/office/2007/relationships/hdphoto" Target="../media/hdphoto1.wdp"/><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sv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png"/><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 name="Picture 2">
            <a:extLst>
              <a:ext uri="{FF2B5EF4-FFF2-40B4-BE49-F238E27FC236}">
                <a16:creationId xmlns:a16="http://schemas.microsoft.com/office/drawing/2014/main" id="{CA8B18E2-F572-6043-6AE5-0CC0CE293060}"/>
              </a:ext>
            </a:extLst>
          </p:cNvPr>
          <p:cNvPicPr>
            <a:picLocks noChangeAspect="1"/>
          </p:cNvPicPr>
          <p:nvPr/>
        </p:nvPicPr>
        <p:blipFill>
          <a:blip r:embed="rId3">
            <a:clrChange>
              <a:clrFrom>
                <a:srgbClr val="FFFFFF"/>
              </a:clrFrom>
              <a:clrTo>
                <a:srgbClr val="FFFFFF">
                  <a:alpha val="0"/>
                </a:srgbClr>
              </a:clrTo>
            </a:clrChange>
            <a:alphaModFix amt="30000"/>
          </a:blip>
          <a:stretch>
            <a:fillRect/>
          </a:stretch>
        </p:blipFill>
        <p:spPr>
          <a:xfrm>
            <a:off x="611074" y="0"/>
            <a:ext cx="5148226" cy="5148226"/>
          </a:xfrm>
          <a:prstGeom prst="rect">
            <a:avLst/>
          </a:prstGeom>
        </p:spPr>
      </p:pic>
      <p:pic>
        <p:nvPicPr>
          <p:cNvPr id="9" name="Picture 8">
            <a:extLst>
              <a:ext uri="{FF2B5EF4-FFF2-40B4-BE49-F238E27FC236}">
                <a16:creationId xmlns:a16="http://schemas.microsoft.com/office/drawing/2014/main" id="{EBE415F5-9FD1-4551-4176-DA192934908B}"/>
              </a:ext>
            </a:extLst>
          </p:cNvPr>
          <p:cNvPicPr>
            <a:picLocks noChangeAspect="1"/>
          </p:cNvPicPr>
          <p:nvPr/>
        </p:nvPicPr>
        <p:blipFill>
          <a:blip r:embed="rId4"/>
          <a:stretch>
            <a:fillRect/>
          </a:stretch>
        </p:blipFill>
        <p:spPr>
          <a:xfrm>
            <a:off x="51295" y="4548996"/>
            <a:ext cx="736600" cy="530653"/>
          </a:xfrm>
          <a:prstGeom prst="rect">
            <a:avLst/>
          </a:prstGeom>
        </p:spPr>
      </p:pic>
      <p:pic>
        <p:nvPicPr>
          <p:cNvPr id="316" name="Google Shape;316;p28"/>
          <p:cNvPicPr preferRelativeResize="0"/>
          <p:nvPr/>
        </p:nvPicPr>
        <p:blipFill>
          <a:blip r:embed="rId5">
            <a:alphaModFix/>
          </a:blip>
          <a:stretch>
            <a:fillRect/>
          </a:stretch>
        </p:blipFill>
        <p:spPr>
          <a:xfrm rot="-336426" flipH="1">
            <a:off x="4075449" y="-567260"/>
            <a:ext cx="7138026" cy="7410426"/>
          </a:xfrm>
          <a:prstGeom prst="rect">
            <a:avLst/>
          </a:prstGeom>
          <a:noFill/>
          <a:ln>
            <a:noFill/>
          </a:ln>
        </p:spPr>
      </p:pic>
      <p:sp>
        <p:nvSpPr>
          <p:cNvPr id="317" name="Google Shape;317;p28"/>
          <p:cNvSpPr txBox="1">
            <a:spLocks noGrp="1"/>
          </p:cNvSpPr>
          <p:nvPr>
            <p:ph type="ctrTitle"/>
          </p:nvPr>
        </p:nvSpPr>
        <p:spPr>
          <a:xfrm>
            <a:off x="715099" y="1698745"/>
            <a:ext cx="7713801" cy="169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300" err="1">
                <a:effectLst>
                  <a:outerShdw blurRad="330783" sx="102000" sy="102000" algn="ctr" rotWithShape="0">
                    <a:prstClr val="black">
                      <a:alpha val="40000"/>
                    </a:prstClr>
                  </a:outerShdw>
                </a:effectLst>
              </a:rPr>
              <a:t>scscape</a:t>
            </a:r>
            <a:r>
              <a:rPr lang="en" sz="4300">
                <a:effectLst>
                  <a:outerShdw blurRad="330783" sx="102000" sy="102000" algn="ctr" rotWithShape="0">
                    <a:prstClr val="black">
                      <a:alpha val="40000"/>
                    </a:prstClr>
                  </a:outerShdw>
                </a:effectLst>
              </a:rPr>
              <a:t> Pipeline Overview</a:t>
            </a:r>
            <a:br>
              <a:rPr lang="en" sz="4300">
                <a:effectLst>
                  <a:outerShdw blurRad="330783" sx="102000" sy="102000" algn="ctr" rotWithShape="0">
                    <a:prstClr val="black">
                      <a:alpha val="40000"/>
                    </a:prstClr>
                  </a:outerShdw>
                </a:effectLst>
              </a:rPr>
            </a:br>
            <a:r>
              <a:rPr lang="en" sz="2400" err="1">
                <a:effectLst>
                  <a:outerShdw blurRad="330783" sx="102000" sy="102000" algn="ctr" rotWithShape="0">
                    <a:prstClr val="black">
                      <a:alpha val="40000"/>
                    </a:prstClr>
                  </a:outerShdw>
                </a:effectLst>
              </a:rPr>
              <a:t>ScRNAseq</a:t>
            </a:r>
            <a:r>
              <a:rPr lang="en" sz="2400">
                <a:effectLst>
                  <a:outerShdw blurRad="330783" sx="102000" sy="102000" algn="ctr" rotWithShape="0">
                    <a:prstClr val="black">
                      <a:alpha val="40000"/>
                    </a:prstClr>
                  </a:outerShdw>
                </a:effectLst>
              </a:rPr>
              <a:t> in the Cloud</a:t>
            </a:r>
            <a:br>
              <a:rPr lang="en" sz="3400">
                <a:effectLst>
                  <a:outerShdw blurRad="330783" sx="102000" sy="102000" algn="ctr" rotWithShape="0">
                    <a:prstClr val="black">
                      <a:alpha val="40000"/>
                    </a:prstClr>
                  </a:outerShdw>
                </a:effectLst>
              </a:rPr>
            </a:br>
            <a:endParaRPr sz="3400">
              <a:effectLst>
                <a:outerShdw blurRad="330783" sx="102000" sy="102000" algn="ctr" rotWithShape="0">
                  <a:prstClr val="black">
                    <a:alpha val="40000"/>
                  </a:prstClr>
                </a:outerShdw>
              </a:effectLst>
            </a:endParaRPr>
          </a:p>
        </p:txBody>
      </p:sp>
      <p:sp>
        <p:nvSpPr>
          <p:cNvPr id="318" name="Google Shape;318;p28"/>
          <p:cNvSpPr txBox="1">
            <a:spLocks noGrp="1"/>
          </p:cNvSpPr>
          <p:nvPr>
            <p:ph type="subTitle" idx="1"/>
          </p:nvPr>
        </p:nvSpPr>
        <p:spPr>
          <a:xfrm>
            <a:off x="715100" y="2803827"/>
            <a:ext cx="50442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MDIBL Comparative Genomics and Data Science Core</a:t>
            </a:r>
            <a:endParaRPr/>
          </a:p>
        </p:txBody>
      </p:sp>
      <p:sp>
        <p:nvSpPr>
          <p:cNvPr id="319" name="Google Shape;319;p28"/>
          <p:cNvSpPr/>
          <p:nvPr/>
        </p:nvSpPr>
        <p:spPr>
          <a:xfrm>
            <a:off x="8152800" y="224775"/>
            <a:ext cx="58800" cy="58800"/>
          </a:xfrm>
          <a:prstGeom prst="ellipse">
            <a:avLst/>
          </a:prstGeom>
          <a:solidFill>
            <a:srgbClr val="FEA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EAF01106-5AC5-D0FD-0B19-FB77B727BF7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AFBAC-94F3-B91A-7C8A-FB108494BB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A1C81A-6F66-4521-DABF-9FF91FA839DC}"/>
              </a:ext>
            </a:extLst>
          </p:cNvPr>
          <p:cNvSpPr>
            <a:spLocks noGrp="1"/>
          </p:cNvSpPr>
          <p:nvPr>
            <p:ph type="title"/>
          </p:nvPr>
        </p:nvSpPr>
        <p:spPr/>
        <p:txBody>
          <a:bodyPr/>
          <a:lstStyle/>
          <a:p>
            <a:r>
              <a:rPr lang="en-US"/>
              <a:t>Normalize</a:t>
            </a:r>
          </a:p>
        </p:txBody>
      </p:sp>
      <p:pic>
        <p:nvPicPr>
          <p:cNvPr id="24" name="Picture 23">
            <a:extLst>
              <a:ext uri="{FF2B5EF4-FFF2-40B4-BE49-F238E27FC236}">
                <a16:creationId xmlns:a16="http://schemas.microsoft.com/office/drawing/2014/main" id="{E460A3DD-D355-0958-A00D-D20F186E1F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8" name="TextBox 7">
            <a:extLst>
              <a:ext uri="{FF2B5EF4-FFF2-40B4-BE49-F238E27FC236}">
                <a16:creationId xmlns:a16="http://schemas.microsoft.com/office/drawing/2014/main" id="{B85F937A-ED27-B4F3-2DC6-C548212DF6FA}"/>
              </a:ext>
            </a:extLst>
          </p:cNvPr>
          <p:cNvSpPr txBox="1"/>
          <p:nvPr/>
        </p:nvSpPr>
        <p:spPr>
          <a:xfrm>
            <a:off x="1336547" y="4210575"/>
            <a:ext cx="827554" cy="307777"/>
          </a:xfrm>
          <a:prstGeom prst="rect">
            <a:avLst/>
          </a:prstGeom>
          <a:noFill/>
        </p:spPr>
        <p:txBody>
          <a:bodyPr wrap="square" rtlCol="0">
            <a:spAutoFit/>
          </a:bodyPr>
          <a:lstStyle/>
          <a:p>
            <a:pPr algn="ctr"/>
            <a:r>
              <a:rPr lang="en-US"/>
              <a:t>Cell 2</a:t>
            </a:r>
          </a:p>
        </p:txBody>
      </p:sp>
      <p:cxnSp>
        <p:nvCxnSpPr>
          <p:cNvPr id="52" name="Straight Arrow Connector 51">
            <a:extLst>
              <a:ext uri="{FF2B5EF4-FFF2-40B4-BE49-F238E27FC236}">
                <a16:creationId xmlns:a16="http://schemas.microsoft.com/office/drawing/2014/main" id="{68F13FDB-207E-63C1-EDB4-9A96A2764839}"/>
              </a:ext>
            </a:extLst>
          </p:cNvPr>
          <p:cNvCxnSpPr>
            <a:cxnSpLocks/>
          </p:cNvCxnSpPr>
          <p:nvPr/>
        </p:nvCxnSpPr>
        <p:spPr>
          <a:xfrm>
            <a:off x="2611511" y="2213828"/>
            <a:ext cx="659306"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13FBAE-7C6E-BD31-8DE8-48B479D9EBFB}"/>
              </a:ext>
            </a:extLst>
          </p:cNvPr>
          <p:cNvCxnSpPr>
            <a:cxnSpLocks/>
          </p:cNvCxnSpPr>
          <p:nvPr/>
        </p:nvCxnSpPr>
        <p:spPr>
          <a:xfrm>
            <a:off x="6287124" y="2426221"/>
            <a:ext cx="0" cy="291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Magnetic Disk 2">
            <a:extLst>
              <a:ext uri="{FF2B5EF4-FFF2-40B4-BE49-F238E27FC236}">
                <a16:creationId xmlns:a16="http://schemas.microsoft.com/office/drawing/2014/main" id="{E473EE81-1DF1-8162-857C-EEA838178ECB}"/>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4" name="Graphic 3" descr="Wrench with solid fill">
            <a:extLst>
              <a:ext uri="{FF2B5EF4-FFF2-40B4-BE49-F238E27FC236}">
                <a16:creationId xmlns:a16="http://schemas.microsoft.com/office/drawing/2014/main" id="{3603935F-DFB3-FA3A-A0EF-1146EB78CF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59" name="TextBox 58">
            <a:extLst>
              <a:ext uri="{FF2B5EF4-FFF2-40B4-BE49-F238E27FC236}">
                <a16:creationId xmlns:a16="http://schemas.microsoft.com/office/drawing/2014/main" id="{3D2602E9-48D2-F600-3280-A7B8C8A63B85}"/>
              </a:ext>
            </a:extLst>
          </p:cNvPr>
          <p:cNvSpPr txBox="1"/>
          <p:nvPr/>
        </p:nvSpPr>
        <p:spPr>
          <a:xfrm>
            <a:off x="2200984" y="4210574"/>
            <a:ext cx="827554" cy="307777"/>
          </a:xfrm>
          <a:prstGeom prst="rect">
            <a:avLst/>
          </a:prstGeom>
          <a:noFill/>
        </p:spPr>
        <p:txBody>
          <a:bodyPr wrap="square" rtlCol="0">
            <a:spAutoFit/>
          </a:bodyPr>
          <a:lstStyle/>
          <a:p>
            <a:pPr algn="ctr"/>
            <a:r>
              <a:rPr lang="en-US"/>
              <a:t>Cell 3</a:t>
            </a:r>
          </a:p>
        </p:txBody>
      </p:sp>
      <p:sp>
        <p:nvSpPr>
          <p:cNvPr id="68" name="Rectangle 67">
            <a:extLst>
              <a:ext uri="{FF2B5EF4-FFF2-40B4-BE49-F238E27FC236}">
                <a16:creationId xmlns:a16="http://schemas.microsoft.com/office/drawing/2014/main" id="{57FB2492-BE23-7D60-A71A-A123D3FAAD35}"/>
              </a:ext>
            </a:extLst>
          </p:cNvPr>
          <p:cNvSpPr/>
          <p:nvPr/>
        </p:nvSpPr>
        <p:spPr>
          <a:xfrm>
            <a:off x="1437610" y="2400489"/>
            <a:ext cx="205274" cy="1718394"/>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a:p>
            <a:pPr algn="ctr"/>
            <a:r>
              <a:rPr lang="en-US"/>
              <a:t>5</a:t>
            </a:r>
          </a:p>
          <a:p>
            <a:pPr algn="ctr"/>
            <a:r>
              <a:rPr lang="en-US"/>
              <a:t>0</a:t>
            </a:r>
          </a:p>
        </p:txBody>
      </p:sp>
      <p:sp>
        <p:nvSpPr>
          <p:cNvPr id="69" name="Rectangle 68">
            <a:extLst>
              <a:ext uri="{FF2B5EF4-FFF2-40B4-BE49-F238E27FC236}">
                <a16:creationId xmlns:a16="http://schemas.microsoft.com/office/drawing/2014/main" id="{BF2F2E0C-9807-0E20-E8B4-D48BDC6E0E5E}"/>
              </a:ext>
            </a:extLst>
          </p:cNvPr>
          <p:cNvSpPr/>
          <p:nvPr/>
        </p:nvSpPr>
        <p:spPr>
          <a:xfrm>
            <a:off x="1647687" y="3261881"/>
            <a:ext cx="205274" cy="857001"/>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75</a:t>
            </a:r>
          </a:p>
        </p:txBody>
      </p:sp>
      <p:sp>
        <p:nvSpPr>
          <p:cNvPr id="70" name="Rectangle 69">
            <a:extLst>
              <a:ext uri="{FF2B5EF4-FFF2-40B4-BE49-F238E27FC236}">
                <a16:creationId xmlns:a16="http://schemas.microsoft.com/office/drawing/2014/main" id="{56EE1773-1D91-1BAF-B61C-2BE9D25F4C7C}"/>
              </a:ext>
            </a:extLst>
          </p:cNvPr>
          <p:cNvSpPr/>
          <p:nvPr/>
        </p:nvSpPr>
        <p:spPr>
          <a:xfrm>
            <a:off x="1862149" y="681848"/>
            <a:ext cx="205274" cy="343981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300</a:t>
            </a:r>
          </a:p>
        </p:txBody>
      </p:sp>
      <p:sp>
        <p:nvSpPr>
          <p:cNvPr id="76" name="TextBox 75">
            <a:extLst>
              <a:ext uri="{FF2B5EF4-FFF2-40B4-BE49-F238E27FC236}">
                <a16:creationId xmlns:a16="http://schemas.microsoft.com/office/drawing/2014/main" id="{675D3529-B017-0A88-5B9A-CAD471D1E6AB}"/>
              </a:ext>
            </a:extLst>
          </p:cNvPr>
          <p:cNvSpPr txBox="1"/>
          <p:nvPr/>
        </p:nvSpPr>
        <p:spPr>
          <a:xfrm>
            <a:off x="487469" y="4210575"/>
            <a:ext cx="827554" cy="307777"/>
          </a:xfrm>
          <a:prstGeom prst="rect">
            <a:avLst/>
          </a:prstGeom>
          <a:noFill/>
        </p:spPr>
        <p:txBody>
          <a:bodyPr wrap="square" rtlCol="0">
            <a:spAutoFit/>
          </a:bodyPr>
          <a:lstStyle/>
          <a:p>
            <a:pPr algn="ctr"/>
            <a:r>
              <a:rPr lang="en-US"/>
              <a:t>Cell 1</a:t>
            </a:r>
          </a:p>
        </p:txBody>
      </p:sp>
      <p:sp>
        <p:nvSpPr>
          <p:cNvPr id="80" name="Rectangle 79">
            <a:extLst>
              <a:ext uri="{FF2B5EF4-FFF2-40B4-BE49-F238E27FC236}">
                <a16:creationId xmlns:a16="http://schemas.microsoft.com/office/drawing/2014/main" id="{B0DEB6AC-8F1A-47BF-2B64-84EFB497B676}"/>
              </a:ext>
            </a:extLst>
          </p:cNvPr>
          <p:cNvSpPr/>
          <p:nvPr/>
        </p:nvSpPr>
        <p:spPr>
          <a:xfrm>
            <a:off x="2286688" y="3466158"/>
            <a:ext cx="205274" cy="637626"/>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5</a:t>
            </a:r>
          </a:p>
          <a:p>
            <a:pPr algn="ctr"/>
            <a:r>
              <a:rPr lang="en-US"/>
              <a:t>0</a:t>
            </a:r>
          </a:p>
        </p:txBody>
      </p:sp>
      <p:sp>
        <p:nvSpPr>
          <p:cNvPr id="81" name="Rectangle 80">
            <a:extLst>
              <a:ext uri="{FF2B5EF4-FFF2-40B4-BE49-F238E27FC236}">
                <a16:creationId xmlns:a16="http://schemas.microsoft.com/office/drawing/2014/main" id="{F55D4342-EDFE-9BD8-A26B-EA55B9BB96EB}"/>
              </a:ext>
            </a:extLst>
          </p:cNvPr>
          <p:cNvSpPr/>
          <p:nvPr/>
        </p:nvSpPr>
        <p:spPr>
          <a:xfrm>
            <a:off x="2496765" y="3785786"/>
            <a:ext cx="205274" cy="317998"/>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25</a:t>
            </a:r>
          </a:p>
        </p:txBody>
      </p:sp>
      <p:sp>
        <p:nvSpPr>
          <p:cNvPr id="82" name="Rectangle 81">
            <a:extLst>
              <a:ext uri="{FF2B5EF4-FFF2-40B4-BE49-F238E27FC236}">
                <a16:creationId xmlns:a16="http://schemas.microsoft.com/office/drawing/2014/main" id="{7776F657-0C7B-D3D8-1DB7-B480E249EDBF}"/>
              </a:ext>
            </a:extLst>
          </p:cNvPr>
          <p:cNvSpPr/>
          <p:nvPr/>
        </p:nvSpPr>
        <p:spPr>
          <a:xfrm>
            <a:off x="2711227" y="2830189"/>
            <a:ext cx="205274" cy="1276376"/>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100</a:t>
            </a:r>
          </a:p>
        </p:txBody>
      </p:sp>
      <p:sp>
        <p:nvSpPr>
          <p:cNvPr id="83" name="Rectangle 82">
            <a:extLst>
              <a:ext uri="{FF2B5EF4-FFF2-40B4-BE49-F238E27FC236}">
                <a16:creationId xmlns:a16="http://schemas.microsoft.com/office/drawing/2014/main" id="{5F42F02B-1F18-883F-F27B-E05C7F01EC82}"/>
              </a:ext>
            </a:extLst>
          </p:cNvPr>
          <p:cNvSpPr/>
          <p:nvPr/>
        </p:nvSpPr>
        <p:spPr>
          <a:xfrm>
            <a:off x="588532" y="2845287"/>
            <a:ext cx="205274" cy="127359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1</a:t>
            </a:r>
          </a:p>
          <a:p>
            <a:pPr algn="ctr"/>
            <a:r>
              <a:rPr lang="en-US"/>
              <a:t>0</a:t>
            </a:r>
          </a:p>
          <a:p>
            <a:pPr algn="ctr"/>
            <a:r>
              <a:rPr lang="en-US"/>
              <a:t>0</a:t>
            </a:r>
          </a:p>
        </p:txBody>
      </p:sp>
      <p:sp>
        <p:nvSpPr>
          <p:cNvPr id="84" name="Rectangle 83">
            <a:extLst>
              <a:ext uri="{FF2B5EF4-FFF2-40B4-BE49-F238E27FC236}">
                <a16:creationId xmlns:a16="http://schemas.microsoft.com/office/drawing/2014/main" id="{0C1DD0E8-82B9-1F5F-7F68-AD73837E5E05}"/>
              </a:ext>
            </a:extLst>
          </p:cNvPr>
          <p:cNvSpPr/>
          <p:nvPr/>
        </p:nvSpPr>
        <p:spPr>
          <a:xfrm>
            <a:off x="798609" y="3483712"/>
            <a:ext cx="205274" cy="635170"/>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50</a:t>
            </a:r>
          </a:p>
        </p:txBody>
      </p:sp>
      <p:sp>
        <p:nvSpPr>
          <p:cNvPr id="85" name="Rectangle 84">
            <a:extLst>
              <a:ext uri="{FF2B5EF4-FFF2-40B4-BE49-F238E27FC236}">
                <a16:creationId xmlns:a16="http://schemas.microsoft.com/office/drawing/2014/main" id="{1E29FD01-7C82-44E2-336D-6920586BD7CC}"/>
              </a:ext>
            </a:extLst>
          </p:cNvPr>
          <p:cNvSpPr/>
          <p:nvPr/>
        </p:nvSpPr>
        <p:spPr>
          <a:xfrm>
            <a:off x="1013071" y="1572228"/>
            <a:ext cx="205274" cy="254943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200</a:t>
            </a:r>
          </a:p>
        </p:txBody>
      </p:sp>
      <p:sp>
        <p:nvSpPr>
          <p:cNvPr id="86" name="TextBox 85">
            <a:extLst>
              <a:ext uri="{FF2B5EF4-FFF2-40B4-BE49-F238E27FC236}">
                <a16:creationId xmlns:a16="http://schemas.microsoft.com/office/drawing/2014/main" id="{620336DE-014D-C9AD-EF5A-8857086FF899}"/>
              </a:ext>
            </a:extLst>
          </p:cNvPr>
          <p:cNvSpPr txBox="1"/>
          <p:nvPr/>
        </p:nvSpPr>
        <p:spPr>
          <a:xfrm>
            <a:off x="1336547" y="4530126"/>
            <a:ext cx="827554" cy="307777"/>
          </a:xfrm>
          <a:prstGeom prst="rect">
            <a:avLst/>
          </a:prstGeom>
          <a:noFill/>
        </p:spPr>
        <p:txBody>
          <a:bodyPr wrap="square" rtlCol="0">
            <a:spAutoFit/>
          </a:bodyPr>
          <a:lstStyle/>
          <a:p>
            <a:pPr algn="ctr"/>
            <a:r>
              <a:rPr lang="en-US">
                <a:solidFill>
                  <a:srgbClr val="0070C0"/>
                </a:solidFill>
              </a:rPr>
              <a:t>525</a:t>
            </a:r>
          </a:p>
        </p:txBody>
      </p:sp>
      <p:sp>
        <p:nvSpPr>
          <p:cNvPr id="87" name="TextBox 86">
            <a:extLst>
              <a:ext uri="{FF2B5EF4-FFF2-40B4-BE49-F238E27FC236}">
                <a16:creationId xmlns:a16="http://schemas.microsoft.com/office/drawing/2014/main" id="{BED0CAD6-0DF1-95CA-5DBA-A1FF931899EE}"/>
              </a:ext>
            </a:extLst>
          </p:cNvPr>
          <p:cNvSpPr txBox="1"/>
          <p:nvPr/>
        </p:nvSpPr>
        <p:spPr>
          <a:xfrm>
            <a:off x="2200984" y="4530125"/>
            <a:ext cx="827554" cy="307777"/>
          </a:xfrm>
          <a:prstGeom prst="rect">
            <a:avLst/>
          </a:prstGeom>
          <a:noFill/>
        </p:spPr>
        <p:txBody>
          <a:bodyPr wrap="square" rtlCol="0">
            <a:spAutoFit/>
          </a:bodyPr>
          <a:lstStyle/>
          <a:p>
            <a:pPr algn="ctr"/>
            <a:r>
              <a:rPr lang="en-US">
                <a:solidFill>
                  <a:srgbClr val="0070C0"/>
                </a:solidFill>
              </a:rPr>
              <a:t>175</a:t>
            </a:r>
          </a:p>
        </p:txBody>
      </p:sp>
      <p:sp>
        <p:nvSpPr>
          <p:cNvPr id="88" name="TextBox 87">
            <a:extLst>
              <a:ext uri="{FF2B5EF4-FFF2-40B4-BE49-F238E27FC236}">
                <a16:creationId xmlns:a16="http://schemas.microsoft.com/office/drawing/2014/main" id="{A5830C92-1667-06EC-9F1E-6EE35C506E38}"/>
              </a:ext>
            </a:extLst>
          </p:cNvPr>
          <p:cNvSpPr txBox="1"/>
          <p:nvPr/>
        </p:nvSpPr>
        <p:spPr>
          <a:xfrm>
            <a:off x="487469" y="4530126"/>
            <a:ext cx="827554" cy="307777"/>
          </a:xfrm>
          <a:prstGeom prst="rect">
            <a:avLst/>
          </a:prstGeom>
          <a:noFill/>
        </p:spPr>
        <p:txBody>
          <a:bodyPr wrap="square" rtlCol="0">
            <a:spAutoFit/>
          </a:bodyPr>
          <a:lstStyle/>
          <a:p>
            <a:pPr algn="ctr"/>
            <a:r>
              <a:rPr lang="en-US">
                <a:solidFill>
                  <a:srgbClr val="0070C0"/>
                </a:solidFill>
              </a:rPr>
              <a:t>350</a:t>
            </a:r>
          </a:p>
        </p:txBody>
      </p:sp>
      <p:sp>
        <p:nvSpPr>
          <p:cNvPr id="89" name="TextBox 88">
            <a:extLst>
              <a:ext uri="{FF2B5EF4-FFF2-40B4-BE49-F238E27FC236}">
                <a16:creationId xmlns:a16="http://schemas.microsoft.com/office/drawing/2014/main" id="{B2933976-DD44-4F63-13F0-5A12E70E8282}"/>
              </a:ext>
            </a:extLst>
          </p:cNvPr>
          <p:cNvSpPr txBox="1"/>
          <p:nvPr/>
        </p:nvSpPr>
        <p:spPr>
          <a:xfrm>
            <a:off x="1097181" y="4786917"/>
            <a:ext cx="1306286" cy="307777"/>
          </a:xfrm>
          <a:prstGeom prst="rect">
            <a:avLst/>
          </a:prstGeom>
          <a:noFill/>
        </p:spPr>
        <p:txBody>
          <a:bodyPr wrap="square" rtlCol="0">
            <a:spAutoFit/>
          </a:bodyPr>
          <a:lstStyle/>
          <a:p>
            <a:pPr algn="ctr"/>
            <a:r>
              <a:rPr lang="en-US" b="1"/>
              <a:t>Total Reads</a:t>
            </a:r>
          </a:p>
        </p:txBody>
      </p:sp>
      <p:sp>
        <p:nvSpPr>
          <p:cNvPr id="91" name="TextBox 90">
            <a:extLst>
              <a:ext uri="{FF2B5EF4-FFF2-40B4-BE49-F238E27FC236}">
                <a16:creationId xmlns:a16="http://schemas.microsoft.com/office/drawing/2014/main" id="{CF69BC79-4820-79F9-F275-669E3E42C90D}"/>
              </a:ext>
            </a:extLst>
          </p:cNvPr>
          <p:cNvSpPr txBox="1"/>
          <p:nvPr/>
        </p:nvSpPr>
        <p:spPr>
          <a:xfrm>
            <a:off x="3270818" y="1879440"/>
            <a:ext cx="5780630" cy="584775"/>
          </a:xfrm>
          <a:prstGeom prst="rect">
            <a:avLst/>
          </a:prstGeom>
          <a:noFill/>
        </p:spPr>
        <p:txBody>
          <a:bodyPr wrap="square" rtlCol="0">
            <a:spAutoFit/>
          </a:bodyPr>
          <a:lstStyle/>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Cell1 		Cell2 		Cell3</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A 	100/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150/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B 	50/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75/</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25/</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endPar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C 	200/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350</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300/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525</a:t>
            </a:r>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100/</a:t>
            </a:r>
            <a:r>
              <a:rPr lang="en-US" sz="800">
                <a:solidFill>
                  <a:srgbClr val="0070C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175</a:t>
            </a:r>
            <a:endPar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p:txBody>
      </p:sp>
      <p:sp>
        <p:nvSpPr>
          <p:cNvPr id="94" name="TextBox 93">
            <a:extLst>
              <a:ext uri="{FF2B5EF4-FFF2-40B4-BE49-F238E27FC236}">
                <a16:creationId xmlns:a16="http://schemas.microsoft.com/office/drawing/2014/main" id="{2D5F15D8-8B83-7822-1FF9-21DBA646FF90}"/>
              </a:ext>
            </a:extLst>
          </p:cNvPr>
          <p:cNvSpPr txBox="1"/>
          <p:nvPr/>
        </p:nvSpPr>
        <p:spPr>
          <a:xfrm>
            <a:off x="3270817" y="2716832"/>
            <a:ext cx="5965948" cy="584775"/>
          </a:xfrm>
          <a:prstGeom prst="rect">
            <a:avLst/>
          </a:prstGeom>
          <a:noFill/>
        </p:spPr>
        <p:txBody>
          <a:bodyPr wrap="square">
            <a:spAutoFit/>
          </a:bodyPr>
          <a:lstStyle/>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	Cell1 		Cell2 		Cell3</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A 	(100/350*10000)+1 	(150/525*10000)+1 	(50/175*10000)+1</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B 	(50/350*10000)+1 	(75/525*10000)+1 	(25/175*10000)+1</a:t>
            </a:r>
          </a:p>
          <a:p>
            <a:r>
              <a:rPr lang="en-US" sz="800">
                <a:latin typeface="Meslo LG M for Powerline" panose="020B0609030804020204" pitchFamily="49" charset="0"/>
                <a:ea typeface="Meslo LG M for Powerline" panose="020B0609030804020204" pitchFamily="49" charset="0"/>
                <a:cs typeface="Meslo LG M for Powerline" panose="020B0609030804020204" pitchFamily="49" charset="0"/>
              </a:rPr>
              <a:t>Gene C 	(200/350*10000)+1 	(300/525*10000)+1 	(100/175*10000)+1</a:t>
            </a:r>
          </a:p>
        </p:txBody>
      </p:sp>
      <p:sp>
        <p:nvSpPr>
          <p:cNvPr id="101" name="Rectangle 100">
            <a:extLst>
              <a:ext uri="{FF2B5EF4-FFF2-40B4-BE49-F238E27FC236}">
                <a16:creationId xmlns:a16="http://schemas.microsoft.com/office/drawing/2014/main" id="{876D82C3-84F6-AC2A-36A9-383AFB8637FE}"/>
              </a:ext>
            </a:extLst>
          </p:cNvPr>
          <p:cNvSpPr/>
          <p:nvPr/>
        </p:nvSpPr>
        <p:spPr>
          <a:xfrm>
            <a:off x="449677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61FE7ECC-1713-E6A4-7DC2-1F0AAE1CC0F1}"/>
              </a:ext>
            </a:extLst>
          </p:cNvPr>
          <p:cNvSpPr/>
          <p:nvPr/>
        </p:nvSpPr>
        <p:spPr>
          <a:xfrm>
            <a:off x="470685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3" name="Rectangle 102">
            <a:extLst>
              <a:ext uri="{FF2B5EF4-FFF2-40B4-BE49-F238E27FC236}">
                <a16:creationId xmlns:a16="http://schemas.microsoft.com/office/drawing/2014/main" id="{3499D5D6-4B50-A88C-97DD-AC3D0F992C24}"/>
              </a:ext>
            </a:extLst>
          </p:cNvPr>
          <p:cNvSpPr/>
          <p:nvPr/>
        </p:nvSpPr>
        <p:spPr>
          <a:xfrm>
            <a:off x="492131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Arrow Connector 103">
            <a:extLst>
              <a:ext uri="{FF2B5EF4-FFF2-40B4-BE49-F238E27FC236}">
                <a16:creationId xmlns:a16="http://schemas.microsoft.com/office/drawing/2014/main" id="{7C4C5216-6E85-57EE-075C-7259B67F9DDA}"/>
              </a:ext>
            </a:extLst>
          </p:cNvPr>
          <p:cNvCxnSpPr>
            <a:cxnSpLocks/>
          </p:cNvCxnSpPr>
          <p:nvPr/>
        </p:nvCxnSpPr>
        <p:spPr>
          <a:xfrm flipV="1">
            <a:off x="339680" y="676061"/>
            <a:ext cx="0" cy="34411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DFC6C87-6DFD-6161-E0E8-4DAD80E89B3C}"/>
              </a:ext>
            </a:extLst>
          </p:cNvPr>
          <p:cNvSpPr txBox="1"/>
          <p:nvPr/>
        </p:nvSpPr>
        <p:spPr>
          <a:xfrm rot="16200000">
            <a:off x="-1545303" y="2236033"/>
            <a:ext cx="3427723" cy="307777"/>
          </a:xfrm>
          <a:prstGeom prst="rect">
            <a:avLst/>
          </a:prstGeom>
          <a:noFill/>
        </p:spPr>
        <p:txBody>
          <a:bodyPr wrap="square" rtlCol="0">
            <a:spAutoFit/>
          </a:bodyPr>
          <a:lstStyle/>
          <a:p>
            <a:pPr algn="ctr"/>
            <a:r>
              <a:rPr lang="en-US"/>
              <a:t>Count</a:t>
            </a:r>
          </a:p>
        </p:txBody>
      </p:sp>
      <p:sp>
        <p:nvSpPr>
          <p:cNvPr id="107" name="Rectangle 106">
            <a:extLst>
              <a:ext uri="{FF2B5EF4-FFF2-40B4-BE49-F238E27FC236}">
                <a16:creationId xmlns:a16="http://schemas.microsoft.com/office/drawing/2014/main" id="{8B9A85BC-432F-03B8-A506-A287EE43ED10}"/>
              </a:ext>
            </a:extLst>
          </p:cNvPr>
          <p:cNvSpPr/>
          <p:nvPr/>
        </p:nvSpPr>
        <p:spPr>
          <a:xfrm>
            <a:off x="628712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569860A-95E1-331D-F385-748D78F05C20}"/>
              </a:ext>
            </a:extLst>
          </p:cNvPr>
          <p:cNvSpPr/>
          <p:nvPr/>
        </p:nvSpPr>
        <p:spPr>
          <a:xfrm>
            <a:off x="649720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9" name="Rectangle 108">
            <a:extLst>
              <a:ext uri="{FF2B5EF4-FFF2-40B4-BE49-F238E27FC236}">
                <a16:creationId xmlns:a16="http://schemas.microsoft.com/office/drawing/2014/main" id="{1568DC8C-30C3-B66D-1230-CF4BD3AFD3AC}"/>
              </a:ext>
            </a:extLst>
          </p:cNvPr>
          <p:cNvSpPr/>
          <p:nvPr/>
        </p:nvSpPr>
        <p:spPr>
          <a:xfrm>
            <a:off x="671166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CE5240C2-2C74-491F-FCB6-B8A251E79D99}"/>
              </a:ext>
            </a:extLst>
          </p:cNvPr>
          <p:cNvSpPr/>
          <p:nvPr/>
        </p:nvSpPr>
        <p:spPr>
          <a:xfrm>
            <a:off x="8077474" y="3859038"/>
            <a:ext cx="205274" cy="637625"/>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B5B9342C-98A1-3842-0824-ADD5134AFEB2}"/>
              </a:ext>
            </a:extLst>
          </p:cNvPr>
          <p:cNvSpPr/>
          <p:nvPr/>
        </p:nvSpPr>
        <p:spPr>
          <a:xfrm>
            <a:off x="8287551" y="4004841"/>
            <a:ext cx="205274" cy="491823"/>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12" name="Rectangle 111">
            <a:extLst>
              <a:ext uri="{FF2B5EF4-FFF2-40B4-BE49-F238E27FC236}">
                <a16:creationId xmlns:a16="http://schemas.microsoft.com/office/drawing/2014/main" id="{492959C1-D6D7-678A-C45B-64B562CE9588}"/>
              </a:ext>
            </a:extLst>
          </p:cNvPr>
          <p:cNvSpPr/>
          <p:nvPr/>
        </p:nvSpPr>
        <p:spPr>
          <a:xfrm>
            <a:off x="8502013" y="3703899"/>
            <a:ext cx="205274" cy="795545"/>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4" name="Straight Arrow Connector 113">
            <a:extLst>
              <a:ext uri="{FF2B5EF4-FFF2-40B4-BE49-F238E27FC236}">
                <a16:creationId xmlns:a16="http://schemas.microsoft.com/office/drawing/2014/main" id="{CF40C271-D952-D987-3766-1ECB43F5F07A}"/>
              </a:ext>
            </a:extLst>
          </p:cNvPr>
          <p:cNvCxnSpPr>
            <a:cxnSpLocks/>
          </p:cNvCxnSpPr>
          <p:nvPr/>
        </p:nvCxnSpPr>
        <p:spPr>
          <a:xfrm>
            <a:off x="6287124" y="3301607"/>
            <a:ext cx="0" cy="291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6E0B74C5-45A1-9BA7-44CD-8330BDD747CC}"/>
              </a:ext>
            </a:extLst>
          </p:cNvPr>
          <p:cNvSpPr txBox="1"/>
          <p:nvPr/>
        </p:nvSpPr>
        <p:spPr>
          <a:xfrm>
            <a:off x="2296875" y="1551395"/>
            <a:ext cx="1306286" cy="523220"/>
          </a:xfrm>
          <a:prstGeom prst="rect">
            <a:avLst/>
          </a:prstGeom>
          <a:noFill/>
        </p:spPr>
        <p:txBody>
          <a:bodyPr wrap="square" rtlCol="0">
            <a:spAutoFit/>
          </a:bodyPr>
          <a:lstStyle/>
          <a:p>
            <a:pPr algn="ctr"/>
            <a:r>
              <a:rPr lang="en-US" b="1"/>
              <a:t>Count / </a:t>
            </a:r>
          </a:p>
          <a:p>
            <a:pPr algn="ctr"/>
            <a:r>
              <a:rPr lang="en-US" b="1"/>
              <a:t>Total Reads</a:t>
            </a:r>
          </a:p>
        </p:txBody>
      </p:sp>
      <p:sp>
        <p:nvSpPr>
          <p:cNvPr id="116" name="TextBox 115">
            <a:extLst>
              <a:ext uri="{FF2B5EF4-FFF2-40B4-BE49-F238E27FC236}">
                <a16:creationId xmlns:a16="http://schemas.microsoft.com/office/drawing/2014/main" id="{ED480310-93C4-B4C0-B663-DFFC78CEF43C}"/>
              </a:ext>
            </a:extLst>
          </p:cNvPr>
          <p:cNvSpPr txBox="1"/>
          <p:nvPr/>
        </p:nvSpPr>
        <p:spPr>
          <a:xfrm>
            <a:off x="5626075" y="2425774"/>
            <a:ext cx="3517925" cy="307777"/>
          </a:xfrm>
          <a:prstGeom prst="rect">
            <a:avLst/>
          </a:prstGeom>
          <a:noFill/>
        </p:spPr>
        <p:txBody>
          <a:bodyPr wrap="square" rtlCol="0">
            <a:spAutoFit/>
          </a:bodyPr>
          <a:lstStyle/>
          <a:p>
            <a:pPr algn="ctr"/>
            <a:r>
              <a:rPr lang="en-US" b="1"/>
              <a:t>Multiply By Scale Factor</a:t>
            </a:r>
          </a:p>
        </p:txBody>
      </p:sp>
      <p:sp>
        <p:nvSpPr>
          <p:cNvPr id="117" name="TextBox 116">
            <a:extLst>
              <a:ext uri="{FF2B5EF4-FFF2-40B4-BE49-F238E27FC236}">
                <a16:creationId xmlns:a16="http://schemas.microsoft.com/office/drawing/2014/main" id="{35858A76-6ECA-E708-5664-FBFDC279961A}"/>
              </a:ext>
            </a:extLst>
          </p:cNvPr>
          <p:cNvSpPr txBox="1"/>
          <p:nvPr/>
        </p:nvSpPr>
        <p:spPr>
          <a:xfrm>
            <a:off x="5699815" y="3293247"/>
            <a:ext cx="3517925" cy="307777"/>
          </a:xfrm>
          <a:prstGeom prst="rect">
            <a:avLst/>
          </a:prstGeom>
          <a:noFill/>
        </p:spPr>
        <p:txBody>
          <a:bodyPr wrap="square" rtlCol="0">
            <a:spAutoFit/>
          </a:bodyPr>
          <a:lstStyle/>
          <a:p>
            <a:pPr algn="ctr"/>
            <a:r>
              <a:rPr lang="en-US" b="1"/>
              <a:t>natural log transformation</a:t>
            </a:r>
          </a:p>
        </p:txBody>
      </p:sp>
    </p:spTree>
    <p:extLst>
      <p:ext uri="{BB962C8B-B14F-4D97-AF65-F5344CB8AC3E}">
        <p14:creationId xmlns:p14="http://schemas.microsoft.com/office/powerpoint/2010/main" val="1550424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8335853">
            <a:off x="1791275" y="-2342187"/>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Doublet Finder</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6" name="Oval 5">
            <a:extLst>
              <a:ext uri="{FF2B5EF4-FFF2-40B4-BE49-F238E27FC236}">
                <a16:creationId xmlns:a16="http://schemas.microsoft.com/office/drawing/2014/main" id="{02199836-6B5B-CD4D-53C5-0AC601F34C21}"/>
              </a:ext>
            </a:extLst>
          </p:cNvPr>
          <p:cNvSpPr>
            <a:spLocks noChangeAspect="1"/>
          </p:cNvSpPr>
          <p:nvPr/>
        </p:nvSpPr>
        <p:spPr>
          <a:xfrm>
            <a:off x="1258866" y="1070975"/>
            <a:ext cx="2517731" cy="2517731"/>
          </a:xfrm>
          <a:prstGeom prst="ellipse">
            <a:avLst/>
          </a:prstGeom>
          <a:noFill/>
          <a:ln w="127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48496722-6D3D-2F29-07F8-1EA86DA10123}"/>
              </a:ext>
            </a:extLst>
          </p:cNvPr>
          <p:cNvSpPr>
            <a:spLocks noChangeAspect="1"/>
          </p:cNvSpPr>
          <p:nvPr/>
        </p:nvSpPr>
        <p:spPr>
          <a:xfrm>
            <a:off x="1561579" y="1552911"/>
            <a:ext cx="937364" cy="937364"/>
          </a:xfrm>
          <a:prstGeom prst="ellipse">
            <a:avLst/>
          </a:prstGeom>
          <a:noFill/>
          <a:ln w="920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72CBEAD-5B54-CBB4-0F65-89EA364C68E9}"/>
              </a:ext>
            </a:extLst>
          </p:cNvPr>
          <p:cNvSpPr>
            <a:spLocks noChangeAspect="1"/>
          </p:cNvSpPr>
          <p:nvPr/>
        </p:nvSpPr>
        <p:spPr>
          <a:xfrm>
            <a:off x="2158797" y="2490275"/>
            <a:ext cx="937364" cy="937364"/>
          </a:xfrm>
          <a:prstGeom prst="ellipse">
            <a:avLst/>
          </a:prstGeom>
          <a:noFill/>
          <a:ln w="920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olded Corner 8">
            <a:extLst>
              <a:ext uri="{FF2B5EF4-FFF2-40B4-BE49-F238E27FC236}">
                <a16:creationId xmlns:a16="http://schemas.microsoft.com/office/drawing/2014/main" id="{2785D05E-A285-6746-8D69-EAFBEE4316C6}"/>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F63D-BC7B-E97B-96B1-863FDFC9B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8A89E-6E05-F2C5-3065-5EA4197F5C5E}"/>
              </a:ext>
            </a:extLst>
          </p:cNvPr>
          <p:cNvSpPr>
            <a:spLocks noGrp="1"/>
          </p:cNvSpPr>
          <p:nvPr>
            <p:ph type="title"/>
          </p:nvPr>
        </p:nvSpPr>
        <p:spPr/>
        <p:txBody>
          <a:bodyPr/>
          <a:lstStyle/>
          <a:p>
            <a:r>
              <a:rPr lang="en-US"/>
              <a:t>Doublet Finder</a:t>
            </a:r>
          </a:p>
        </p:txBody>
      </p:sp>
      <p:pic>
        <p:nvPicPr>
          <p:cNvPr id="24" name="Picture 23">
            <a:extLst>
              <a:ext uri="{FF2B5EF4-FFF2-40B4-BE49-F238E27FC236}">
                <a16:creationId xmlns:a16="http://schemas.microsoft.com/office/drawing/2014/main" id="{ACCD5639-797E-EB04-40E2-4B2B9C1E28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4450888E-7D2E-4958-5368-72A5FCCB8E4E}"/>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C85C231F-1B60-84CD-ED9F-0DDF87904E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7776FE8A-59AC-139D-1972-6D61B538AF05}"/>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The 10x chromium technology is a droplet-based meaning </a:t>
            </a:r>
          </a:p>
          <a:p>
            <a:pPr algn="l">
              <a:buFont typeface="Arial" panose="020B0604020202020204" pitchFamily="34" charset="0"/>
              <a:buChar char="•"/>
            </a:pPr>
            <a:r>
              <a:rPr lang="en-US"/>
              <a:t>2 cells may sneak into the same droplet getting assigned the same barcode. </a:t>
            </a:r>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41E41AD9-F689-DE41-7C9F-E0F717AF6A04}"/>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What is a Doublet</a:t>
            </a:r>
          </a:p>
        </p:txBody>
      </p:sp>
      <p:sp>
        <p:nvSpPr>
          <p:cNvPr id="8" name="Subtitle 3">
            <a:extLst>
              <a:ext uri="{FF2B5EF4-FFF2-40B4-BE49-F238E27FC236}">
                <a16:creationId xmlns:a16="http://schemas.microsoft.com/office/drawing/2014/main" id="{3362B4FD-4C21-7521-F385-814598C7BACC}"/>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381000" indent="-228600" algn="l">
              <a:buAutoNum type="arabicPeriod"/>
            </a:pPr>
            <a:r>
              <a:rPr lang="en-US"/>
              <a:t>Generate artificial doublets from existing </a:t>
            </a:r>
            <a:r>
              <a:rPr lang="en-US" err="1"/>
              <a:t>ScRNAseq</a:t>
            </a:r>
            <a:r>
              <a:rPr lang="en-US"/>
              <a:t> data.</a:t>
            </a:r>
          </a:p>
          <a:p>
            <a:pPr marL="381000" indent="-228600" algn="l">
              <a:buAutoNum type="arabicPeriod"/>
            </a:pPr>
            <a:r>
              <a:rPr lang="en-US"/>
              <a:t>Pre-process combined rea and artificial data.</a:t>
            </a:r>
          </a:p>
          <a:p>
            <a:pPr marL="381000" indent="-228600" algn="l">
              <a:buAutoNum type="arabicPeriod"/>
            </a:pPr>
            <a:endParaRPr lang="en-US"/>
          </a:p>
        </p:txBody>
      </p:sp>
      <p:sp>
        <p:nvSpPr>
          <p:cNvPr id="10" name="Subtitle 4">
            <a:extLst>
              <a:ext uri="{FF2B5EF4-FFF2-40B4-BE49-F238E27FC236}">
                <a16:creationId xmlns:a16="http://schemas.microsoft.com/office/drawing/2014/main" id="{28935B9D-F943-D18F-096A-CD794CC5542F}"/>
              </a:ext>
            </a:extLst>
          </p:cNvPr>
          <p:cNvSpPr txBox="1">
            <a:spLocks/>
          </p:cNvSpPr>
          <p:nvPr/>
        </p:nvSpPr>
        <p:spPr>
          <a:xfrm>
            <a:off x="3042906" y="1825423"/>
            <a:ext cx="5796149"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Doublet Finder Overview</a:t>
            </a:r>
          </a:p>
        </p:txBody>
      </p:sp>
      <p:sp>
        <p:nvSpPr>
          <p:cNvPr id="11" name="Subtitle 3">
            <a:extLst>
              <a:ext uri="{FF2B5EF4-FFF2-40B4-BE49-F238E27FC236}">
                <a16:creationId xmlns:a16="http://schemas.microsoft.com/office/drawing/2014/main" id="{B194973C-1665-77CA-5029-D783CE5C0342}"/>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152400" indent="0" algn="l"/>
            <a:r>
              <a:rPr lang="en-US"/>
              <a:t>3. Performs PCA and use the PC distance matrix to find each cell’s proportion of artificial k nearest neighbors (</a:t>
            </a:r>
            <a:r>
              <a:rPr lang="en-US" err="1"/>
              <a:t>paNN</a:t>
            </a:r>
            <a:r>
              <a:rPr lang="en-US"/>
              <a:t>)</a:t>
            </a:r>
          </a:p>
          <a:p>
            <a:pPr marL="152400" indent="0" algn="l"/>
            <a:r>
              <a:rPr lang="en-US"/>
              <a:t>Rank order and threshold </a:t>
            </a:r>
            <a:r>
              <a:rPr lang="en-US" err="1"/>
              <a:t>pANN</a:t>
            </a:r>
            <a:r>
              <a:rPr lang="en-US"/>
              <a:t> values according to expected doublet number. </a:t>
            </a:r>
          </a:p>
        </p:txBody>
      </p:sp>
      <p:pic>
        <p:nvPicPr>
          <p:cNvPr id="9" name="Picture 8">
            <a:extLst>
              <a:ext uri="{FF2B5EF4-FFF2-40B4-BE49-F238E27FC236}">
                <a16:creationId xmlns:a16="http://schemas.microsoft.com/office/drawing/2014/main" id="{72DFA162-775E-3227-21B4-13ACDC3227F5}"/>
              </a:ext>
            </a:extLst>
          </p:cNvPr>
          <p:cNvPicPr>
            <a:picLocks noChangeAspect="1"/>
          </p:cNvPicPr>
          <p:nvPr/>
        </p:nvPicPr>
        <p:blipFill>
          <a:blip r:embed="rId7"/>
          <a:stretch>
            <a:fillRect/>
          </a:stretch>
        </p:blipFill>
        <p:spPr>
          <a:xfrm>
            <a:off x="398232" y="3390683"/>
            <a:ext cx="2486812" cy="1270386"/>
          </a:xfrm>
          <a:prstGeom prst="rect">
            <a:avLst/>
          </a:prstGeom>
        </p:spPr>
      </p:pic>
      <p:pic>
        <p:nvPicPr>
          <p:cNvPr id="13" name="Picture 12">
            <a:extLst>
              <a:ext uri="{FF2B5EF4-FFF2-40B4-BE49-F238E27FC236}">
                <a16:creationId xmlns:a16="http://schemas.microsoft.com/office/drawing/2014/main" id="{F36D38C9-B412-D769-3AAC-95B4337D86B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189980" y="3515943"/>
            <a:ext cx="5649076" cy="1159960"/>
          </a:xfrm>
          <a:prstGeom prst="rect">
            <a:avLst/>
          </a:prstGeom>
        </p:spPr>
      </p:pic>
    </p:spTree>
    <p:extLst>
      <p:ext uri="{BB962C8B-B14F-4D97-AF65-F5344CB8AC3E}">
        <p14:creationId xmlns:p14="http://schemas.microsoft.com/office/powerpoint/2010/main" val="6276394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EF63D-BC7B-E97B-96B1-863FDFC9BE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08A89E-6E05-F2C5-3065-5EA4197F5C5E}"/>
              </a:ext>
            </a:extLst>
          </p:cNvPr>
          <p:cNvSpPr>
            <a:spLocks noGrp="1"/>
          </p:cNvSpPr>
          <p:nvPr>
            <p:ph type="title"/>
          </p:nvPr>
        </p:nvSpPr>
        <p:spPr/>
        <p:txBody>
          <a:bodyPr/>
          <a:lstStyle/>
          <a:p>
            <a:r>
              <a:rPr lang="en-US"/>
              <a:t>Doublet Finder</a:t>
            </a:r>
          </a:p>
        </p:txBody>
      </p:sp>
      <p:pic>
        <p:nvPicPr>
          <p:cNvPr id="24" name="Picture 23">
            <a:extLst>
              <a:ext uri="{FF2B5EF4-FFF2-40B4-BE49-F238E27FC236}">
                <a16:creationId xmlns:a16="http://schemas.microsoft.com/office/drawing/2014/main" id="{ACCD5639-797E-EB04-40E2-4B2B9C1E28F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4450888E-7D2E-4958-5368-72A5FCCB8E4E}"/>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C85C231F-1B60-84CD-ED9F-0DDF87904E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7776FE8A-59AC-139D-1972-6D61B538AF05}"/>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The 10x chromium technology is a droplet-based meaning </a:t>
            </a:r>
          </a:p>
          <a:p>
            <a:pPr algn="l">
              <a:buFont typeface="Arial" panose="020B0604020202020204" pitchFamily="34" charset="0"/>
              <a:buChar char="•"/>
            </a:pPr>
            <a:r>
              <a:rPr lang="en-US"/>
              <a:t>2 cells may sneak into the same droplet getting assigned the same barcode. </a:t>
            </a:r>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41E41AD9-F689-DE41-7C9F-E0F717AF6A04}"/>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What is a Doublet</a:t>
            </a:r>
          </a:p>
        </p:txBody>
      </p:sp>
      <p:sp>
        <p:nvSpPr>
          <p:cNvPr id="8" name="Subtitle 3">
            <a:extLst>
              <a:ext uri="{FF2B5EF4-FFF2-40B4-BE49-F238E27FC236}">
                <a16:creationId xmlns:a16="http://schemas.microsoft.com/office/drawing/2014/main" id="{3362B4FD-4C21-7521-F385-814598C7BACC}"/>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381000" indent="-228600" algn="l">
              <a:buAutoNum type="arabicPeriod"/>
            </a:pPr>
            <a:r>
              <a:rPr lang="en-US"/>
              <a:t>Generate artificial doublets from existing </a:t>
            </a:r>
            <a:r>
              <a:rPr lang="en-US" err="1"/>
              <a:t>ScRNAseq</a:t>
            </a:r>
            <a:r>
              <a:rPr lang="en-US"/>
              <a:t> data.</a:t>
            </a:r>
          </a:p>
          <a:p>
            <a:pPr marL="381000" indent="-228600" algn="l">
              <a:buAutoNum type="arabicPeriod"/>
            </a:pPr>
            <a:r>
              <a:rPr lang="en-US"/>
              <a:t>Pre-process combined rea and artificial data.</a:t>
            </a:r>
          </a:p>
          <a:p>
            <a:pPr marL="381000" indent="-228600" algn="l">
              <a:buAutoNum type="arabicPeriod"/>
            </a:pPr>
            <a:endParaRPr lang="en-US"/>
          </a:p>
        </p:txBody>
      </p:sp>
      <p:sp>
        <p:nvSpPr>
          <p:cNvPr id="10" name="Subtitle 4">
            <a:extLst>
              <a:ext uri="{FF2B5EF4-FFF2-40B4-BE49-F238E27FC236}">
                <a16:creationId xmlns:a16="http://schemas.microsoft.com/office/drawing/2014/main" id="{28935B9D-F943-D18F-096A-CD794CC5542F}"/>
              </a:ext>
            </a:extLst>
          </p:cNvPr>
          <p:cNvSpPr txBox="1">
            <a:spLocks/>
          </p:cNvSpPr>
          <p:nvPr/>
        </p:nvSpPr>
        <p:spPr>
          <a:xfrm>
            <a:off x="3042906" y="1825423"/>
            <a:ext cx="5796149"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Doublet Finder Overview</a:t>
            </a:r>
          </a:p>
        </p:txBody>
      </p:sp>
      <p:sp>
        <p:nvSpPr>
          <p:cNvPr id="11" name="Subtitle 3">
            <a:extLst>
              <a:ext uri="{FF2B5EF4-FFF2-40B4-BE49-F238E27FC236}">
                <a16:creationId xmlns:a16="http://schemas.microsoft.com/office/drawing/2014/main" id="{B194973C-1665-77CA-5029-D783CE5C0342}"/>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152400" indent="0" algn="l"/>
            <a:r>
              <a:rPr lang="en-US"/>
              <a:t>3. Performs PCA and use the PC distance matrix to find each cell’s proportion of artificial k nearest neighbors (</a:t>
            </a:r>
            <a:r>
              <a:rPr lang="en-US" err="1"/>
              <a:t>paNN</a:t>
            </a:r>
            <a:r>
              <a:rPr lang="en-US"/>
              <a:t>)</a:t>
            </a:r>
          </a:p>
          <a:p>
            <a:pPr marL="152400" indent="0" algn="l"/>
            <a:r>
              <a:rPr lang="en-US"/>
              <a:t>Rank order and threshold </a:t>
            </a:r>
            <a:r>
              <a:rPr lang="en-US" err="1"/>
              <a:t>pANN</a:t>
            </a:r>
            <a:r>
              <a:rPr lang="en-US"/>
              <a:t> values according to expected doublet number. </a:t>
            </a:r>
          </a:p>
        </p:txBody>
      </p:sp>
      <p:pic>
        <p:nvPicPr>
          <p:cNvPr id="9" name="Picture 8">
            <a:extLst>
              <a:ext uri="{FF2B5EF4-FFF2-40B4-BE49-F238E27FC236}">
                <a16:creationId xmlns:a16="http://schemas.microsoft.com/office/drawing/2014/main" id="{72DFA162-775E-3227-21B4-13ACDC3227F5}"/>
              </a:ext>
            </a:extLst>
          </p:cNvPr>
          <p:cNvPicPr>
            <a:picLocks noChangeAspect="1"/>
          </p:cNvPicPr>
          <p:nvPr/>
        </p:nvPicPr>
        <p:blipFill>
          <a:blip r:embed="rId7"/>
          <a:stretch>
            <a:fillRect/>
          </a:stretch>
        </p:blipFill>
        <p:spPr>
          <a:xfrm>
            <a:off x="398232" y="3390683"/>
            <a:ext cx="2486812" cy="1270386"/>
          </a:xfrm>
          <a:prstGeom prst="rect">
            <a:avLst/>
          </a:prstGeom>
        </p:spPr>
      </p:pic>
      <p:pic>
        <p:nvPicPr>
          <p:cNvPr id="13" name="Picture 12">
            <a:extLst>
              <a:ext uri="{FF2B5EF4-FFF2-40B4-BE49-F238E27FC236}">
                <a16:creationId xmlns:a16="http://schemas.microsoft.com/office/drawing/2014/main" id="{F36D38C9-B412-D769-3AAC-95B4337D86B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189980" y="3515943"/>
            <a:ext cx="5649076" cy="1159960"/>
          </a:xfrm>
          <a:prstGeom prst="rect">
            <a:avLst/>
          </a:prstGeom>
        </p:spPr>
      </p:pic>
    </p:spTree>
    <p:extLst>
      <p:ext uri="{BB962C8B-B14F-4D97-AF65-F5344CB8AC3E}">
        <p14:creationId xmlns:p14="http://schemas.microsoft.com/office/powerpoint/2010/main" val="347580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760730" y="2321251"/>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Merge</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4" name="Picture 3">
            <a:extLst>
              <a:ext uri="{FF2B5EF4-FFF2-40B4-BE49-F238E27FC236}">
                <a16:creationId xmlns:a16="http://schemas.microsoft.com/office/drawing/2014/main" id="{2295BC3C-4410-3B17-A3E4-BE03CBF749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rot="5400000">
            <a:off x="1828495" y="1238011"/>
            <a:ext cx="2474064" cy="2474064"/>
          </a:xfrm>
          <a:prstGeom prst="rect">
            <a:avLst/>
          </a:prstGeom>
        </p:spPr>
      </p:pic>
      <p:sp>
        <p:nvSpPr>
          <p:cNvPr id="6" name="Folded Corner 5">
            <a:extLst>
              <a:ext uri="{FF2B5EF4-FFF2-40B4-BE49-F238E27FC236}">
                <a16:creationId xmlns:a16="http://schemas.microsoft.com/office/drawing/2014/main" id="{F1DEBC35-3E4D-E2B6-479C-59C4598021AA}"/>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1D5D-0CCD-0D7A-B5CA-4681F088953A}"/>
            </a:ext>
          </a:extLst>
        </p:cNvPr>
        <p:cNvGrpSpPr/>
        <p:nvPr/>
      </p:nvGrpSpPr>
      <p:grpSpPr>
        <a:xfrm>
          <a:off x="0" y="0"/>
          <a:ext cx="0" cy="0"/>
          <a:chOff x="0" y="0"/>
          <a:chExt cx="0" cy="0"/>
        </a:xfrm>
      </p:grpSpPr>
      <p:sp>
        <p:nvSpPr>
          <p:cNvPr id="15" name="Magnetic Disk 14">
            <a:extLst>
              <a:ext uri="{FF2B5EF4-FFF2-40B4-BE49-F238E27FC236}">
                <a16:creationId xmlns:a16="http://schemas.microsoft.com/office/drawing/2014/main" id="{E1E1BE5E-4559-4C6F-FD7E-9FE647860137}"/>
              </a:ext>
            </a:extLst>
          </p:cNvPr>
          <p:cNvSpPr/>
          <p:nvPr/>
        </p:nvSpPr>
        <p:spPr>
          <a:xfrm>
            <a:off x="4256305" y="1053582"/>
            <a:ext cx="631390" cy="688007"/>
          </a:xfrm>
          <a:prstGeom prst="flowChartMagneticDisk">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9AD5B-B7E0-5BCB-FB7C-DB895281D0AF}"/>
              </a:ext>
            </a:extLst>
          </p:cNvPr>
          <p:cNvSpPr>
            <a:spLocks noGrp="1"/>
          </p:cNvSpPr>
          <p:nvPr>
            <p:ph type="title"/>
          </p:nvPr>
        </p:nvSpPr>
        <p:spPr/>
        <p:txBody>
          <a:bodyPr/>
          <a:lstStyle/>
          <a:p>
            <a:r>
              <a:rPr lang="en-US"/>
              <a:t>Merge</a:t>
            </a:r>
          </a:p>
        </p:txBody>
      </p:sp>
      <p:pic>
        <p:nvPicPr>
          <p:cNvPr id="24" name="Picture 23">
            <a:extLst>
              <a:ext uri="{FF2B5EF4-FFF2-40B4-BE49-F238E27FC236}">
                <a16:creationId xmlns:a16="http://schemas.microsoft.com/office/drawing/2014/main" id="{62FD084A-34FB-F2B8-DC65-5EC391371D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6" name="Subtitle 3">
            <a:extLst>
              <a:ext uri="{FF2B5EF4-FFF2-40B4-BE49-F238E27FC236}">
                <a16:creationId xmlns:a16="http://schemas.microsoft.com/office/drawing/2014/main" id="{7126AB8D-7C2E-A92E-A1FA-F56EAFF6EE4D}"/>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Now that QC has been completed for each sample, we can combine them into various analysis groups for the remainder of the pipeline. </a:t>
            </a:r>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0CA18AF7-0161-8E43-4836-0DF0160F5239}"/>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Merge</a:t>
            </a:r>
          </a:p>
        </p:txBody>
      </p:sp>
      <p:sp>
        <p:nvSpPr>
          <p:cNvPr id="14" name="Magnetic Disk 13">
            <a:extLst>
              <a:ext uri="{FF2B5EF4-FFF2-40B4-BE49-F238E27FC236}">
                <a16:creationId xmlns:a16="http://schemas.microsoft.com/office/drawing/2014/main" id="{F05AAF44-0A7A-69A9-AF71-EB29FF802933}"/>
              </a:ext>
            </a:extLst>
          </p:cNvPr>
          <p:cNvSpPr/>
          <p:nvPr/>
        </p:nvSpPr>
        <p:spPr>
          <a:xfrm>
            <a:off x="4295174"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gnetic Disk 15">
            <a:extLst>
              <a:ext uri="{FF2B5EF4-FFF2-40B4-BE49-F238E27FC236}">
                <a16:creationId xmlns:a16="http://schemas.microsoft.com/office/drawing/2014/main" id="{EB5E19A2-3902-DAE8-7059-5B9CFB4C9737}"/>
              </a:ext>
            </a:extLst>
          </p:cNvPr>
          <p:cNvSpPr/>
          <p:nvPr/>
        </p:nvSpPr>
        <p:spPr>
          <a:xfrm>
            <a:off x="4667245"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agnetic Disk 16">
            <a:extLst>
              <a:ext uri="{FF2B5EF4-FFF2-40B4-BE49-F238E27FC236}">
                <a16:creationId xmlns:a16="http://schemas.microsoft.com/office/drawing/2014/main" id="{34086AF6-7717-6C6C-9CAF-D3687C4C13C7}"/>
              </a:ext>
            </a:extLst>
          </p:cNvPr>
          <p:cNvSpPr/>
          <p:nvPr/>
        </p:nvSpPr>
        <p:spPr>
          <a:xfrm>
            <a:off x="4485662" y="1505866"/>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ubtitle 3">
            <a:extLst>
              <a:ext uri="{FF2B5EF4-FFF2-40B4-BE49-F238E27FC236}">
                <a16:creationId xmlns:a16="http://schemas.microsoft.com/office/drawing/2014/main" id="{6C5B5181-6736-B72E-0BFE-6D8410D52F7D}"/>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Normalize with all cells together.</a:t>
            </a:r>
          </a:p>
          <a:p>
            <a:pPr algn="l">
              <a:buFont typeface="Arial" panose="020B0604020202020204" pitchFamily="34" charset="0"/>
              <a:buChar char="•"/>
            </a:pPr>
            <a:r>
              <a:rPr lang="en-US"/>
              <a:t>Still have the same options previously discussed. </a:t>
            </a:r>
          </a:p>
        </p:txBody>
      </p:sp>
      <p:sp>
        <p:nvSpPr>
          <p:cNvPr id="27" name="Subtitle 4">
            <a:extLst>
              <a:ext uri="{FF2B5EF4-FFF2-40B4-BE49-F238E27FC236}">
                <a16:creationId xmlns:a16="http://schemas.microsoft.com/office/drawing/2014/main" id="{EF49F1A6-72A5-D079-4DC9-2280FDE4BA23}"/>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Normalize</a:t>
            </a:r>
          </a:p>
        </p:txBody>
      </p:sp>
      <p:sp>
        <p:nvSpPr>
          <p:cNvPr id="28" name="Subtitle 3">
            <a:extLst>
              <a:ext uri="{FF2B5EF4-FFF2-40B4-BE49-F238E27FC236}">
                <a16:creationId xmlns:a16="http://schemas.microsoft.com/office/drawing/2014/main" id="{3DD3CAE5-88EA-A572-FB1C-B44C09587FCA}"/>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Regress out unwanted sources of variation in the data to help to focus on biological signal. </a:t>
            </a:r>
          </a:p>
          <a:p>
            <a:pPr lvl="1" algn="l">
              <a:buFont typeface="Arial" panose="020B0604020202020204" pitchFamily="34" charset="0"/>
              <a:buChar char="•"/>
            </a:pPr>
            <a:r>
              <a:rPr lang="en-US"/>
              <a:t>Cell cycle genes</a:t>
            </a:r>
          </a:p>
          <a:p>
            <a:pPr lvl="1" algn="l">
              <a:buFont typeface="Arial" panose="020B0604020202020204" pitchFamily="34" charset="0"/>
              <a:buChar char="•"/>
            </a:pPr>
            <a:r>
              <a:rPr lang="en-US"/>
              <a:t>MT %</a:t>
            </a:r>
          </a:p>
          <a:p>
            <a:pPr lvl="1" algn="l">
              <a:buFont typeface="Arial" panose="020B0604020202020204" pitchFamily="34" charset="0"/>
              <a:buChar char="•"/>
            </a:pPr>
            <a:r>
              <a:rPr lang="en-US"/>
              <a:t>Number of Genes or Reads detected per cell. </a:t>
            </a:r>
          </a:p>
          <a:p>
            <a:pPr lvl="1" algn="l">
              <a:buFont typeface="Arial" panose="020B0604020202020204" pitchFamily="34" charset="0"/>
              <a:buChar char="•"/>
            </a:pPr>
            <a:r>
              <a:rPr lang="en-US" err="1"/>
              <a:t>Etc</a:t>
            </a:r>
            <a:endParaRPr lang="en-US"/>
          </a:p>
          <a:p>
            <a:pPr algn="l">
              <a:buFont typeface="Arial" panose="020B0604020202020204" pitchFamily="34" charset="0"/>
              <a:buChar char="•"/>
            </a:pPr>
            <a:r>
              <a:rPr lang="en-US"/>
              <a:t>Puts all genes on the same scale.</a:t>
            </a:r>
          </a:p>
          <a:p>
            <a:pPr lvl="1" algn="l">
              <a:buFont typeface="Arial" panose="020B0604020202020204" pitchFamily="34" charset="0"/>
              <a:buChar char="•"/>
            </a:pPr>
            <a:r>
              <a:rPr lang="en-US"/>
              <a:t>Prevents highly expressed genes from dominating the </a:t>
            </a:r>
            <a:r>
              <a:rPr lang="en-US" err="1"/>
              <a:t>anaysis</a:t>
            </a:r>
            <a:endParaRPr lang="en-US"/>
          </a:p>
          <a:p>
            <a:pPr algn="l">
              <a:buFont typeface="Arial" panose="020B0604020202020204" pitchFamily="34" charset="0"/>
              <a:buChar char="•"/>
            </a:pPr>
            <a:endParaRPr lang="en-US"/>
          </a:p>
          <a:p>
            <a:pPr algn="l">
              <a:buFont typeface="Arial" panose="020B0604020202020204" pitchFamily="34" charset="0"/>
              <a:buChar char="•"/>
            </a:pPr>
            <a:endParaRPr lang="en-US"/>
          </a:p>
        </p:txBody>
      </p:sp>
      <p:sp>
        <p:nvSpPr>
          <p:cNvPr id="29" name="Subtitle 4">
            <a:extLst>
              <a:ext uri="{FF2B5EF4-FFF2-40B4-BE49-F238E27FC236}">
                <a16:creationId xmlns:a16="http://schemas.microsoft.com/office/drawing/2014/main" id="{B19E3871-7138-6016-3CC0-66D0761E2857}"/>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Scale</a:t>
            </a:r>
          </a:p>
        </p:txBody>
      </p:sp>
    </p:spTree>
    <p:extLst>
      <p:ext uri="{BB962C8B-B14F-4D97-AF65-F5344CB8AC3E}">
        <p14:creationId xmlns:p14="http://schemas.microsoft.com/office/powerpoint/2010/main" val="211648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91D5D-0CCD-0D7A-B5CA-4681F088953A}"/>
            </a:ext>
          </a:extLst>
        </p:cNvPr>
        <p:cNvGrpSpPr/>
        <p:nvPr/>
      </p:nvGrpSpPr>
      <p:grpSpPr>
        <a:xfrm>
          <a:off x="0" y="0"/>
          <a:ext cx="0" cy="0"/>
          <a:chOff x="0" y="0"/>
          <a:chExt cx="0" cy="0"/>
        </a:xfrm>
      </p:grpSpPr>
      <p:sp>
        <p:nvSpPr>
          <p:cNvPr id="15" name="Magnetic Disk 14">
            <a:extLst>
              <a:ext uri="{FF2B5EF4-FFF2-40B4-BE49-F238E27FC236}">
                <a16:creationId xmlns:a16="http://schemas.microsoft.com/office/drawing/2014/main" id="{E1E1BE5E-4559-4C6F-FD7E-9FE647860137}"/>
              </a:ext>
            </a:extLst>
          </p:cNvPr>
          <p:cNvSpPr/>
          <p:nvPr/>
        </p:nvSpPr>
        <p:spPr>
          <a:xfrm>
            <a:off x="4256305" y="1053582"/>
            <a:ext cx="631390" cy="688007"/>
          </a:xfrm>
          <a:prstGeom prst="flowChartMagneticDisk">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C39AD5B-B7E0-5BCB-FB7C-DB895281D0AF}"/>
              </a:ext>
            </a:extLst>
          </p:cNvPr>
          <p:cNvSpPr>
            <a:spLocks noGrp="1"/>
          </p:cNvSpPr>
          <p:nvPr>
            <p:ph type="title"/>
          </p:nvPr>
        </p:nvSpPr>
        <p:spPr/>
        <p:txBody>
          <a:bodyPr/>
          <a:lstStyle/>
          <a:p>
            <a:r>
              <a:rPr lang="en-US"/>
              <a:t>Merge -- Scale</a:t>
            </a:r>
          </a:p>
        </p:txBody>
      </p:sp>
      <p:pic>
        <p:nvPicPr>
          <p:cNvPr id="24" name="Picture 23">
            <a:extLst>
              <a:ext uri="{FF2B5EF4-FFF2-40B4-BE49-F238E27FC236}">
                <a16:creationId xmlns:a16="http://schemas.microsoft.com/office/drawing/2014/main" id="{62FD084A-34FB-F2B8-DC65-5EC391371D4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14" name="Magnetic Disk 13">
            <a:extLst>
              <a:ext uri="{FF2B5EF4-FFF2-40B4-BE49-F238E27FC236}">
                <a16:creationId xmlns:a16="http://schemas.microsoft.com/office/drawing/2014/main" id="{F05AAF44-0A7A-69A9-AF71-EB29FF802933}"/>
              </a:ext>
            </a:extLst>
          </p:cNvPr>
          <p:cNvSpPr/>
          <p:nvPr/>
        </p:nvSpPr>
        <p:spPr>
          <a:xfrm>
            <a:off x="4295174"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agnetic Disk 15">
            <a:extLst>
              <a:ext uri="{FF2B5EF4-FFF2-40B4-BE49-F238E27FC236}">
                <a16:creationId xmlns:a16="http://schemas.microsoft.com/office/drawing/2014/main" id="{EB5E19A2-3902-DAE8-7059-5B9CFB4C9737}"/>
              </a:ext>
            </a:extLst>
          </p:cNvPr>
          <p:cNvSpPr/>
          <p:nvPr/>
        </p:nvSpPr>
        <p:spPr>
          <a:xfrm>
            <a:off x="4667245" y="1316717"/>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agnetic Disk 16">
            <a:extLst>
              <a:ext uri="{FF2B5EF4-FFF2-40B4-BE49-F238E27FC236}">
                <a16:creationId xmlns:a16="http://schemas.microsoft.com/office/drawing/2014/main" id="{34086AF6-7717-6C6C-9CAF-D3687C4C13C7}"/>
              </a:ext>
            </a:extLst>
          </p:cNvPr>
          <p:cNvSpPr/>
          <p:nvPr/>
        </p:nvSpPr>
        <p:spPr>
          <a:xfrm>
            <a:off x="4485662" y="1505866"/>
            <a:ext cx="181583" cy="191136"/>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70EECF-FC86-207D-503F-7C43E98D9552}"/>
              </a:ext>
            </a:extLst>
          </p:cNvPr>
          <p:cNvSpPr txBox="1"/>
          <p:nvPr/>
        </p:nvSpPr>
        <p:spPr>
          <a:xfrm>
            <a:off x="3918857" y="4210576"/>
            <a:ext cx="1306286" cy="307777"/>
          </a:xfrm>
          <a:prstGeom prst="rect">
            <a:avLst/>
          </a:prstGeom>
          <a:noFill/>
        </p:spPr>
        <p:txBody>
          <a:bodyPr wrap="square" rtlCol="0">
            <a:spAutoFit/>
          </a:bodyPr>
          <a:lstStyle/>
          <a:p>
            <a:pPr algn="ctr"/>
            <a:r>
              <a:rPr lang="en-US"/>
              <a:t>Centered</a:t>
            </a:r>
          </a:p>
        </p:txBody>
      </p:sp>
      <p:sp>
        <p:nvSpPr>
          <p:cNvPr id="7" name="TextBox 6">
            <a:extLst>
              <a:ext uri="{FF2B5EF4-FFF2-40B4-BE49-F238E27FC236}">
                <a16:creationId xmlns:a16="http://schemas.microsoft.com/office/drawing/2014/main" id="{30DC6DAB-6D6E-8213-BD03-D356B312C8D5}"/>
              </a:ext>
            </a:extLst>
          </p:cNvPr>
          <p:cNvSpPr txBox="1"/>
          <p:nvPr/>
        </p:nvSpPr>
        <p:spPr>
          <a:xfrm>
            <a:off x="6085646" y="4210576"/>
            <a:ext cx="1939761" cy="307777"/>
          </a:xfrm>
          <a:prstGeom prst="rect">
            <a:avLst/>
          </a:prstGeom>
          <a:noFill/>
        </p:spPr>
        <p:txBody>
          <a:bodyPr wrap="square" rtlCol="0">
            <a:spAutoFit/>
          </a:bodyPr>
          <a:lstStyle/>
          <a:p>
            <a:pPr algn="ctr"/>
            <a:r>
              <a:rPr lang="en-US"/>
              <a:t>Centered and Scaled</a:t>
            </a:r>
          </a:p>
        </p:txBody>
      </p:sp>
      <p:sp>
        <p:nvSpPr>
          <p:cNvPr id="8" name="TextBox 7">
            <a:extLst>
              <a:ext uri="{FF2B5EF4-FFF2-40B4-BE49-F238E27FC236}">
                <a16:creationId xmlns:a16="http://schemas.microsoft.com/office/drawing/2014/main" id="{F377901B-59AA-AFD2-4EBC-06BB0E828086}"/>
              </a:ext>
            </a:extLst>
          </p:cNvPr>
          <p:cNvSpPr txBox="1"/>
          <p:nvPr/>
        </p:nvSpPr>
        <p:spPr>
          <a:xfrm>
            <a:off x="1367541" y="4210576"/>
            <a:ext cx="1570069" cy="307777"/>
          </a:xfrm>
          <a:prstGeom prst="rect">
            <a:avLst/>
          </a:prstGeom>
          <a:noFill/>
        </p:spPr>
        <p:txBody>
          <a:bodyPr wrap="square" rtlCol="0">
            <a:spAutoFit/>
          </a:bodyPr>
          <a:lstStyle/>
          <a:p>
            <a:pPr algn="ctr"/>
            <a:r>
              <a:rPr lang="en-US"/>
              <a:t>Pre-Scale/Center</a:t>
            </a:r>
          </a:p>
        </p:txBody>
      </p:sp>
      <p:grpSp>
        <p:nvGrpSpPr>
          <p:cNvPr id="12" name="Group 11">
            <a:extLst>
              <a:ext uri="{FF2B5EF4-FFF2-40B4-BE49-F238E27FC236}">
                <a16:creationId xmlns:a16="http://schemas.microsoft.com/office/drawing/2014/main" id="{D4590771-DBE0-7795-4F46-89A5DEE2D4F0}"/>
              </a:ext>
            </a:extLst>
          </p:cNvPr>
          <p:cNvGrpSpPr/>
          <p:nvPr/>
        </p:nvGrpSpPr>
        <p:grpSpPr>
          <a:xfrm>
            <a:off x="1738997" y="2146044"/>
            <a:ext cx="205274" cy="1474237"/>
            <a:chOff x="1599742" y="2146044"/>
            <a:chExt cx="205274" cy="1474237"/>
          </a:xfrm>
        </p:grpSpPr>
        <p:sp>
          <p:nvSpPr>
            <p:cNvPr id="9" name="Rectangle 8">
              <a:extLst>
                <a:ext uri="{FF2B5EF4-FFF2-40B4-BE49-F238E27FC236}">
                  <a16:creationId xmlns:a16="http://schemas.microsoft.com/office/drawing/2014/main" id="{06EC89D1-D651-C8F8-9318-0D37D01DB2FB}"/>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EBF3079-BA1F-CCC2-297E-E4C2F6BC2317}"/>
                </a:ext>
              </a:extLst>
            </p:cNvPr>
            <p:cNvCxnSpPr>
              <a:stCxn id="9" idx="1"/>
              <a:endCxn id="9"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B7E272D-0D4F-8CA4-DA38-9D0B98D4CD0B}"/>
              </a:ext>
            </a:extLst>
          </p:cNvPr>
          <p:cNvGrpSpPr/>
          <p:nvPr/>
        </p:nvGrpSpPr>
        <p:grpSpPr>
          <a:xfrm>
            <a:off x="1949116" y="2682858"/>
            <a:ext cx="205274" cy="798359"/>
            <a:chOff x="1599742" y="2146044"/>
            <a:chExt cx="205274" cy="1474237"/>
          </a:xfrm>
        </p:grpSpPr>
        <p:sp>
          <p:nvSpPr>
            <p:cNvPr id="18" name="Rectangle 17">
              <a:extLst>
                <a:ext uri="{FF2B5EF4-FFF2-40B4-BE49-F238E27FC236}">
                  <a16:creationId xmlns:a16="http://schemas.microsoft.com/office/drawing/2014/main" id="{43741120-2BEC-B8E7-00B3-4201EE494BD7}"/>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1466CF98-B2E5-9AAE-985F-12C8F1581C4A}"/>
                </a:ext>
              </a:extLst>
            </p:cNvPr>
            <p:cNvCxnSpPr>
              <a:stCxn id="18" idx="1"/>
              <a:endCxn id="18"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DCE56DF1-103D-3C79-CAAE-BE5AA0FDBD38}"/>
              </a:ext>
            </a:extLst>
          </p:cNvPr>
          <p:cNvGrpSpPr/>
          <p:nvPr/>
        </p:nvGrpSpPr>
        <p:grpSpPr>
          <a:xfrm>
            <a:off x="2152576" y="1912518"/>
            <a:ext cx="205274" cy="2153542"/>
            <a:chOff x="1599742" y="2146044"/>
            <a:chExt cx="205274" cy="1474237"/>
          </a:xfrm>
        </p:grpSpPr>
        <p:sp>
          <p:nvSpPr>
            <p:cNvPr id="21" name="Rectangle 20">
              <a:extLst>
                <a:ext uri="{FF2B5EF4-FFF2-40B4-BE49-F238E27FC236}">
                  <a16:creationId xmlns:a16="http://schemas.microsoft.com/office/drawing/2014/main" id="{9E5CE684-0B9A-4D64-309C-64225865CBC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1372745E-D383-668A-AE8A-D4AE2B36DAC5}"/>
                </a:ext>
              </a:extLst>
            </p:cNvPr>
            <p:cNvCxnSpPr>
              <a:stCxn id="21" idx="1"/>
              <a:endCxn id="21"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B0239731-699E-985C-F2B1-D36F9E9859F7}"/>
              </a:ext>
            </a:extLst>
          </p:cNvPr>
          <p:cNvGrpSpPr/>
          <p:nvPr/>
        </p:nvGrpSpPr>
        <p:grpSpPr>
          <a:xfrm>
            <a:off x="2358101" y="2645726"/>
            <a:ext cx="205274" cy="468804"/>
            <a:chOff x="1599742" y="2146044"/>
            <a:chExt cx="205274" cy="1474237"/>
          </a:xfrm>
        </p:grpSpPr>
        <p:sp>
          <p:nvSpPr>
            <p:cNvPr id="25" name="Rectangle 24">
              <a:extLst>
                <a:ext uri="{FF2B5EF4-FFF2-40B4-BE49-F238E27FC236}">
                  <a16:creationId xmlns:a16="http://schemas.microsoft.com/office/drawing/2014/main" id="{17ED0EB9-99A4-2B84-B43B-29C75509C0F3}"/>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A7A4D31-418F-C0DB-1AE0-DE2646CD53E1}"/>
                </a:ext>
              </a:extLst>
            </p:cNvPr>
            <p:cNvCxnSpPr>
              <a:stCxn id="25" idx="1"/>
              <a:endCxn id="25"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91671733-DEF1-25F4-4091-6964BFACC32B}"/>
              </a:ext>
            </a:extLst>
          </p:cNvPr>
          <p:cNvGrpSpPr/>
          <p:nvPr/>
        </p:nvGrpSpPr>
        <p:grpSpPr>
          <a:xfrm>
            <a:off x="4163519" y="2312270"/>
            <a:ext cx="205274" cy="1474237"/>
            <a:chOff x="1599742" y="2146044"/>
            <a:chExt cx="205274" cy="1474237"/>
          </a:xfrm>
        </p:grpSpPr>
        <p:sp>
          <p:nvSpPr>
            <p:cNvPr id="28" name="Rectangle 27">
              <a:extLst>
                <a:ext uri="{FF2B5EF4-FFF2-40B4-BE49-F238E27FC236}">
                  <a16:creationId xmlns:a16="http://schemas.microsoft.com/office/drawing/2014/main" id="{4B52C6CE-74D1-1687-0031-B2F32B14C1FB}"/>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0EE05B6B-7830-493F-0C12-4ED64955BFF9}"/>
                </a:ext>
              </a:extLst>
            </p:cNvPr>
            <p:cNvCxnSpPr>
              <a:stCxn id="28" idx="1"/>
              <a:endCxn id="28"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D0D82498-3B8F-A7AB-1DE6-C12CF048675B}"/>
              </a:ext>
            </a:extLst>
          </p:cNvPr>
          <p:cNvGrpSpPr/>
          <p:nvPr/>
        </p:nvGrpSpPr>
        <p:grpSpPr>
          <a:xfrm>
            <a:off x="4373638" y="2647912"/>
            <a:ext cx="205274" cy="798359"/>
            <a:chOff x="1599742" y="2146044"/>
            <a:chExt cx="205274" cy="1474237"/>
          </a:xfrm>
        </p:grpSpPr>
        <p:sp>
          <p:nvSpPr>
            <p:cNvPr id="31" name="Rectangle 30">
              <a:extLst>
                <a:ext uri="{FF2B5EF4-FFF2-40B4-BE49-F238E27FC236}">
                  <a16:creationId xmlns:a16="http://schemas.microsoft.com/office/drawing/2014/main" id="{54D3B099-E982-AE39-2623-D11B5934583F}"/>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3873E4FD-F6ED-9C20-E237-66FFA9BCBA4D}"/>
                </a:ext>
              </a:extLst>
            </p:cNvPr>
            <p:cNvCxnSpPr>
              <a:stCxn id="31" idx="1"/>
              <a:endCxn id="31"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418389F8-CEC9-48CD-F639-150B3060E6C9}"/>
              </a:ext>
            </a:extLst>
          </p:cNvPr>
          <p:cNvGrpSpPr/>
          <p:nvPr/>
        </p:nvGrpSpPr>
        <p:grpSpPr>
          <a:xfrm>
            <a:off x="4577098" y="1970401"/>
            <a:ext cx="205274" cy="2153542"/>
            <a:chOff x="1599742" y="2146044"/>
            <a:chExt cx="205274" cy="1474237"/>
          </a:xfrm>
        </p:grpSpPr>
        <p:sp>
          <p:nvSpPr>
            <p:cNvPr id="34" name="Rectangle 33">
              <a:extLst>
                <a:ext uri="{FF2B5EF4-FFF2-40B4-BE49-F238E27FC236}">
                  <a16:creationId xmlns:a16="http://schemas.microsoft.com/office/drawing/2014/main" id="{24CA7E7F-D03A-CB57-A8F2-C94C818C3DE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BB127EDA-37ED-7D2D-374F-1F46623F406F}"/>
                </a:ext>
              </a:extLst>
            </p:cNvPr>
            <p:cNvCxnSpPr>
              <a:stCxn id="34" idx="1"/>
              <a:endCxn id="34"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E55C1EF7-9EAB-95E9-48EC-7BF65BF6F074}"/>
              </a:ext>
            </a:extLst>
          </p:cNvPr>
          <p:cNvGrpSpPr/>
          <p:nvPr/>
        </p:nvGrpSpPr>
        <p:grpSpPr>
          <a:xfrm>
            <a:off x="4782623" y="2813671"/>
            <a:ext cx="205274" cy="468804"/>
            <a:chOff x="1599742" y="2146044"/>
            <a:chExt cx="205274" cy="1474237"/>
          </a:xfrm>
        </p:grpSpPr>
        <p:sp>
          <p:nvSpPr>
            <p:cNvPr id="37" name="Rectangle 36">
              <a:extLst>
                <a:ext uri="{FF2B5EF4-FFF2-40B4-BE49-F238E27FC236}">
                  <a16:creationId xmlns:a16="http://schemas.microsoft.com/office/drawing/2014/main" id="{CCA6F1EA-8F6F-846C-6AEE-4397643EF693}"/>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9245E6CA-F1C9-0545-DEA8-AA2476082EC9}"/>
                </a:ext>
              </a:extLst>
            </p:cNvPr>
            <p:cNvCxnSpPr>
              <a:stCxn id="37" idx="1"/>
              <a:endCxn id="37"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F099C134-7B31-CBC4-DB11-F0A29C1F4343}"/>
              </a:ext>
            </a:extLst>
          </p:cNvPr>
          <p:cNvGrpSpPr/>
          <p:nvPr/>
        </p:nvGrpSpPr>
        <p:grpSpPr>
          <a:xfrm>
            <a:off x="6645994" y="2642682"/>
            <a:ext cx="205274" cy="803432"/>
            <a:chOff x="1599742" y="2146044"/>
            <a:chExt cx="205274" cy="1474237"/>
          </a:xfrm>
        </p:grpSpPr>
        <p:sp>
          <p:nvSpPr>
            <p:cNvPr id="40" name="Rectangle 39">
              <a:extLst>
                <a:ext uri="{FF2B5EF4-FFF2-40B4-BE49-F238E27FC236}">
                  <a16:creationId xmlns:a16="http://schemas.microsoft.com/office/drawing/2014/main" id="{AFCDEB57-A424-D26C-8A9B-AB3456ECDB05}"/>
                </a:ext>
              </a:extLst>
            </p:cNvPr>
            <p:cNvSpPr/>
            <p:nvPr/>
          </p:nvSpPr>
          <p:spPr>
            <a:xfrm>
              <a:off x="1599742" y="2146044"/>
              <a:ext cx="205274" cy="1474237"/>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CFC85F21-57C6-79B7-961E-BC05C6390799}"/>
                </a:ext>
              </a:extLst>
            </p:cNvPr>
            <p:cNvCxnSpPr>
              <a:stCxn id="40" idx="1"/>
              <a:endCxn id="40"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2FDDB7BE-D8A6-815A-94FB-562ADD498E43}"/>
              </a:ext>
            </a:extLst>
          </p:cNvPr>
          <p:cNvGrpSpPr/>
          <p:nvPr/>
        </p:nvGrpSpPr>
        <p:grpSpPr>
          <a:xfrm>
            <a:off x="6852067" y="2642682"/>
            <a:ext cx="205274" cy="803432"/>
            <a:chOff x="1599742" y="2146044"/>
            <a:chExt cx="205274" cy="1474237"/>
          </a:xfrm>
        </p:grpSpPr>
        <p:sp>
          <p:nvSpPr>
            <p:cNvPr id="43" name="Rectangle 42">
              <a:extLst>
                <a:ext uri="{FF2B5EF4-FFF2-40B4-BE49-F238E27FC236}">
                  <a16:creationId xmlns:a16="http://schemas.microsoft.com/office/drawing/2014/main" id="{EEFC8275-036F-8EA3-6076-713048EC2E84}"/>
                </a:ext>
              </a:extLst>
            </p:cNvPr>
            <p:cNvSpPr/>
            <p:nvPr/>
          </p:nvSpPr>
          <p:spPr>
            <a:xfrm>
              <a:off x="1599742" y="2146044"/>
              <a:ext cx="205274" cy="1474237"/>
            </a:xfrm>
            <a:prstGeom prst="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05D6F6D7-12B1-515A-3E03-69E5780693D9}"/>
                </a:ext>
              </a:extLst>
            </p:cNvPr>
            <p:cNvCxnSpPr>
              <a:stCxn id="43" idx="1"/>
              <a:endCxn id="43"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9D9EC151-CB8C-F815-F5FB-CE7F50E93AE4}"/>
              </a:ext>
            </a:extLst>
          </p:cNvPr>
          <p:cNvGrpSpPr/>
          <p:nvPr/>
        </p:nvGrpSpPr>
        <p:grpSpPr>
          <a:xfrm>
            <a:off x="7055527" y="2642674"/>
            <a:ext cx="205274" cy="803433"/>
            <a:chOff x="1599742" y="2146044"/>
            <a:chExt cx="205274" cy="1474237"/>
          </a:xfrm>
        </p:grpSpPr>
        <p:sp>
          <p:nvSpPr>
            <p:cNvPr id="46" name="Rectangle 45">
              <a:extLst>
                <a:ext uri="{FF2B5EF4-FFF2-40B4-BE49-F238E27FC236}">
                  <a16:creationId xmlns:a16="http://schemas.microsoft.com/office/drawing/2014/main" id="{C89A4FF7-B76F-9960-6FAE-5C881FC98CAE}"/>
                </a:ext>
              </a:extLst>
            </p:cNvPr>
            <p:cNvSpPr/>
            <p:nvPr/>
          </p:nvSpPr>
          <p:spPr>
            <a:xfrm>
              <a:off x="1599742" y="2146044"/>
              <a:ext cx="205274" cy="1474237"/>
            </a:xfrm>
            <a:prstGeom prst="rect">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6A6CA2CC-CB45-DF3B-521A-CE299FCDDA60}"/>
                </a:ext>
              </a:extLst>
            </p:cNvPr>
            <p:cNvCxnSpPr>
              <a:stCxn id="46" idx="1"/>
              <a:endCxn id="46"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0A848D65-2418-9296-F220-2E790058C678}"/>
              </a:ext>
            </a:extLst>
          </p:cNvPr>
          <p:cNvGrpSpPr/>
          <p:nvPr/>
        </p:nvGrpSpPr>
        <p:grpSpPr>
          <a:xfrm>
            <a:off x="7261052" y="2642682"/>
            <a:ext cx="205274" cy="803426"/>
            <a:chOff x="1599742" y="2146044"/>
            <a:chExt cx="205274" cy="1474237"/>
          </a:xfrm>
        </p:grpSpPr>
        <p:sp>
          <p:nvSpPr>
            <p:cNvPr id="49" name="Rectangle 48">
              <a:extLst>
                <a:ext uri="{FF2B5EF4-FFF2-40B4-BE49-F238E27FC236}">
                  <a16:creationId xmlns:a16="http://schemas.microsoft.com/office/drawing/2014/main" id="{11866B0F-53C6-CFB4-54BF-27594421F7A8}"/>
                </a:ext>
              </a:extLst>
            </p:cNvPr>
            <p:cNvSpPr/>
            <p:nvPr/>
          </p:nvSpPr>
          <p:spPr>
            <a:xfrm>
              <a:off x="1599742" y="2146044"/>
              <a:ext cx="205274" cy="1474237"/>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D777DC16-9365-BCFE-02D8-2A8968316E64}"/>
                </a:ext>
              </a:extLst>
            </p:cNvPr>
            <p:cNvCxnSpPr>
              <a:stCxn id="49" idx="1"/>
              <a:endCxn id="49" idx="3"/>
            </p:cNvCxnSpPr>
            <p:nvPr/>
          </p:nvCxnSpPr>
          <p:spPr>
            <a:xfrm>
              <a:off x="1599742" y="2883163"/>
              <a:ext cx="205274"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52" name="Straight Arrow Connector 51">
            <a:extLst>
              <a:ext uri="{FF2B5EF4-FFF2-40B4-BE49-F238E27FC236}">
                <a16:creationId xmlns:a16="http://schemas.microsoft.com/office/drawing/2014/main" id="{7E77AF7B-EEC0-E6FA-8C8B-CEDC8004B95F}"/>
              </a:ext>
            </a:extLst>
          </p:cNvPr>
          <p:cNvCxnSpPr/>
          <p:nvPr/>
        </p:nvCxnSpPr>
        <p:spPr>
          <a:xfrm>
            <a:off x="2612571" y="3044391"/>
            <a:ext cx="150506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A0AB65C-2389-4548-FCED-3EE0CC6441B3}"/>
              </a:ext>
            </a:extLst>
          </p:cNvPr>
          <p:cNvCxnSpPr/>
          <p:nvPr/>
        </p:nvCxnSpPr>
        <p:spPr>
          <a:xfrm>
            <a:off x="5069854" y="3044391"/>
            <a:ext cx="150506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4479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8754083">
            <a:off x="-519662" y="-2284000"/>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PCA</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3" name="Graphic 2" descr="Scatterplot outline">
            <a:extLst>
              <a:ext uri="{FF2B5EF4-FFF2-40B4-BE49-F238E27FC236}">
                <a16:creationId xmlns:a16="http://schemas.microsoft.com/office/drawing/2014/main" id="{3C89B01D-45BE-1E61-26B8-A2474268E2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20901" y="1349913"/>
            <a:ext cx="2976769" cy="2976769"/>
          </a:xfrm>
          <a:prstGeom prst="rect">
            <a:avLst/>
          </a:prstGeom>
        </p:spPr>
      </p:pic>
      <p:cxnSp>
        <p:nvCxnSpPr>
          <p:cNvPr id="4" name="Straight Arrow Connector 3">
            <a:extLst>
              <a:ext uri="{FF2B5EF4-FFF2-40B4-BE49-F238E27FC236}">
                <a16:creationId xmlns:a16="http://schemas.microsoft.com/office/drawing/2014/main" id="{E5431033-AB14-BE1D-8693-F3513050F70D}"/>
              </a:ext>
            </a:extLst>
          </p:cNvPr>
          <p:cNvCxnSpPr/>
          <p:nvPr/>
        </p:nvCxnSpPr>
        <p:spPr>
          <a:xfrm flipH="1">
            <a:off x="2045442" y="1693077"/>
            <a:ext cx="2200896" cy="2008197"/>
          </a:xfrm>
          <a:prstGeom prst="straightConnector1">
            <a:avLst/>
          </a:prstGeom>
          <a:ln w="53975">
            <a:solidFill>
              <a:srgbClr val="000000"/>
            </a:solidFill>
          </a:ln>
        </p:spPr>
        <p:style>
          <a:lnRef idx="2">
            <a:schemeClr val="dk1"/>
          </a:lnRef>
          <a:fillRef idx="0">
            <a:schemeClr val="dk1"/>
          </a:fillRef>
          <a:effectRef idx="1">
            <a:schemeClr val="dk1"/>
          </a:effectRef>
          <a:fontRef idx="minor">
            <a:schemeClr val="tx1"/>
          </a:fontRef>
        </p:style>
      </p:cxnSp>
      <p:sp>
        <p:nvSpPr>
          <p:cNvPr id="6" name="Folded Corner 5">
            <a:extLst>
              <a:ext uri="{FF2B5EF4-FFF2-40B4-BE49-F238E27FC236}">
                <a16:creationId xmlns:a16="http://schemas.microsoft.com/office/drawing/2014/main" id="{275F9495-96CB-2256-0EEC-61E1EEE7B465}"/>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Box 90">
            <a:extLst>
              <a:ext uri="{FF2B5EF4-FFF2-40B4-BE49-F238E27FC236}">
                <a16:creationId xmlns:a16="http://schemas.microsoft.com/office/drawing/2014/main" id="{015C4EE7-FA69-D484-215A-7E99B6B8CE1F}"/>
              </a:ext>
            </a:extLst>
          </p:cNvPr>
          <p:cNvSpPr txBox="1"/>
          <p:nvPr/>
        </p:nvSpPr>
        <p:spPr>
          <a:xfrm>
            <a:off x="678181" y="4005349"/>
            <a:ext cx="7810500" cy="523220"/>
          </a:xfrm>
          <a:prstGeom prst="rect">
            <a:avLst/>
          </a:prstGeom>
          <a:noFill/>
        </p:spPr>
        <p:txBody>
          <a:bodyPr wrap="square" rtlCol="0">
            <a:spAutoFit/>
          </a:bodyPr>
          <a:lstStyle/>
          <a:p>
            <a:pPr algn="ctr"/>
            <a:r>
              <a:rPr lang="en-US" sz="2800">
                <a:solidFill>
                  <a:srgbClr val="B5203F"/>
                </a:solidFill>
                <a:latin typeface="Asap SemiBold"/>
              </a:rPr>
              <a:t>DIMENSIONAL REDUCTION</a:t>
            </a:r>
          </a:p>
        </p:txBody>
      </p:sp>
      <p:grpSp>
        <p:nvGrpSpPr>
          <p:cNvPr id="210" name="Group 209">
            <a:extLst>
              <a:ext uri="{FF2B5EF4-FFF2-40B4-BE49-F238E27FC236}">
                <a16:creationId xmlns:a16="http://schemas.microsoft.com/office/drawing/2014/main" id="{4D5A1619-BC25-D30A-0C28-61C5B429988F}"/>
              </a:ext>
            </a:extLst>
          </p:cNvPr>
          <p:cNvGrpSpPr/>
          <p:nvPr/>
        </p:nvGrpSpPr>
        <p:grpSpPr>
          <a:xfrm rot="1092931">
            <a:off x="6333603" y="2161327"/>
            <a:ext cx="1654927" cy="1065939"/>
            <a:chOff x="6375168" y="2412868"/>
            <a:chExt cx="1092660" cy="714622"/>
          </a:xfrm>
          <a:solidFill>
            <a:srgbClr val="FF0000"/>
          </a:solidFill>
        </p:grpSpPr>
        <p:sp>
          <p:nvSpPr>
            <p:cNvPr id="211" name="Rectangle 210">
              <a:extLst>
                <a:ext uri="{FF2B5EF4-FFF2-40B4-BE49-F238E27FC236}">
                  <a16:creationId xmlns:a16="http://schemas.microsoft.com/office/drawing/2014/main" id="{64D5B5F8-E2CB-F8FB-C779-94A6BAD3120B}"/>
                </a:ext>
              </a:extLst>
            </p:cNvPr>
            <p:cNvSpPr/>
            <p:nvPr/>
          </p:nvSpPr>
          <p:spPr>
            <a:xfrm rot="19469429">
              <a:off x="6375168" y="3081771"/>
              <a:ext cx="211455" cy="45719"/>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a:extLst>
                <a:ext uri="{FF2B5EF4-FFF2-40B4-BE49-F238E27FC236}">
                  <a16:creationId xmlns:a16="http://schemas.microsoft.com/office/drawing/2014/main" id="{831EE626-D8FC-D77B-0E47-1C0EFECD4AE5}"/>
                </a:ext>
              </a:extLst>
            </p:cNvPr>
            <p:cNvSpPr/>
            <p:nvPr/>
          </p:nvSpPr>
          <p:spPr>
            <a:xfrm rot="19469429">
              <a:off x="6636155" y="2911849"/>
              <a:ext cx="182880" cy="36576"/>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2958DFC4-37DB-694A-E577-B485B586F9F8}"/>
                </a:ext>
              </a:extLst>
            </p:cNvPr>
            <p:cNvSpPr/>
            <p:nvPr/>
          </p:nvSpPr>
          <p:spPr>
            <a:xfrm rot="19469429">
              <a:off x="6868460" y="2758741"/>
              <a:ext cx="155448" cy="27432"/>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65DB0F0F-1511-7457-FBF9-4CB6A936E97F}"/>
                </a:ext>
              </a:extLst>
            </p:cNvPr>
            <p:cNvSpPr/>
            <p:nvPr/>
          </p:nvSpPr>
          <p:spPr>
            <a:xfrm rot="19469429">
              <a:off x="7065205" y="2627859"/>
              <a:ext cx="128016" cy="18288"/>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07E32957-936E-A4C6-81E0-965EC81FDDF1}"/>
                </a:ext>
              </a:extLst>
            </p:cNvPr>
            <p:cNvSpPr/>
            <p:nvPr/>
          </p:nvSpPr>
          <p:spPr>
            <a:xfrm rot="19469429">
              <a:off x="7239725" y="2509676"/>
              <a:ext cx="100584" cy="9144"/>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C16B98C1-BF9B-0E61-DBB4-34F406CA1E88}"/>
                </a:ext>
              </a:extLst>
            </p:cNvPr>
            <p:cNvSpPr/>
            <p:nvPr/>
          </p:nvSpPr>
          <p:spPr>
            <a:xfrm rot="19469429">
              <a:off x="7394676" y="2412868"/>
              <a:ext cx="73152" cy="9144"/>
            </a:xfrm>
            <a:prstGeom prst="rect">
              <a:avLst/>
            </a:prstGeom>
            <a:grp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08F6D74F-CA4E-5A45-FA8A-E6187E0FEC8B}"/>
              </a:ext>
            </a:extLst>
          </p:cNvPr>
          <p:cNvGrpSpPr/>
          <p:nvPr/>
        </p:nvGrpSpPr>
        <p:grpSpPr>
          <a:xfrm>
            <a:off x="5761030" y="-1463324"/>
            <a:ext cx="4572000" cy="4897531"/>
            <a:chOff x="5761030" y="-1463324"/>
            <a:chExt cx="4572000" cy="4897531"/>
          </a:xfrm>
        </p:grpSpPr>
        <p:grpSp>
          <p:nvGrpSpPr>
            <p:cNvPr id="173" name="Group 172">
              <a:extLst>
                <a:ext uri="{FF2B5EF4-FFF2-40B4-BE49-F238E27FC236}">
                  <a16:creationId xmlns:a16="http://schemas.microsoft.com/office/drawing/2014/main" id="{AF40DAC0-E340-D669-A7C0-2CED29DE9D8F}"/>
                </a:ext>
              </a:extLst>
            </p:cNvPr>
            <p:cNvGrpSpPr/>
            <p:nvPr/>
          </p:nvGrpSpPr>
          <p:grpSpPr>
            <a:xfrm>
              <a:off x="5880051" y="-1463324"/>
              <a:ext cx="3686374" cy="4897531"/>
              <a:chOff x="5738735" y="-1455011"/>
              <a:chExt cx="3686374" cy="4897531"/>
            </a:xfrm>
          </p:grpSpPr>
          <p:grpSp>
            <p:nvGrpSpPr>
              <p:cNvPr id="174" name="Group 173">
                <a:extLst>
                  <a:ext uri="{FF2B5EF4-FFF2-40B4-BE49-F238E27FC236}">
                    <a16:creationId xmlns:a16="http://schemas.microsoft.com/office/drawing/2014/main" id="{2DD5CCD1-F0F1-873D-D6D4-63B7B0263CD3}"/>
                  </a:ext>
                </a:extLst>
              </p:cNvPr>
              <p:cNvGrpSpPr/>
              <p:nvPr/>
            </p:nvGrpSpPr>
            <p:grpSpPr>
              <a:xfrm>
                <a:off x="6033095" y="1327226"/>
                <a:ext cx="3392014" cy="2115294"/>
                <a:chOff x="3677822" y="1332768"/>
                <a:chExt cx="3392014" cy="2115294"/>
              </a:xfrm>
            </p:grpSpPr>
            <p:cxnSp>
              <p:nvCxnSpPr>
                <p:cNvPr id="176" name="Straight Connector 175">
                  <a:extLst>
                    <a:ext uri="{FF2B5EF4-FFF2-40B4-BE49-F238E27FC236}">
                      <a16:creationId xmlns:a16="http://schemas.microsoft.com/office/drawing/2014/main" id="{34E381D8-7955-5B8F-F56C-C79B9CAE2E01}"/>
                    </a:ext>
                  </a:extLst>
                </p:cNvPr>
                <p:cNvCxnSpPr/>
                <p:nvPr/>
              </p:nvCxnSpPr>
              <p:spPr>
                <a:xfrm>
                  <a:off x="3693062" y="1332768"/>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BE2D28-0387-63CB-6128-8390E1F8C199}"/>
                    </a:ext>
                  </a:extLst>
                </p:cNvPr>
                <p:cNvCxnSpPr>
                  <a:cxnSpLocks/>
                </p:cNvCxnSpPr>
                <p:nvPr/>
              </p:nvCxnSpPr>
              <p:spPr>
                <a:xfrm>
                  <a:off x="3677822" y="3092988"/>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8" name="Group 177">
                  <a:extLst>
                    <a:ext uri="{FF2B5EF4-FFF2-40B4-BE49-F238E27FC236}">
                      <a16:creationId xmlns:a16="http://schemas.microsoft.com/office/drawing/2014/main" id="{BB27A7B6-2D6C-EAF6-1589-6465FF238309}"/>
                    </a:ext>
                  </a:extLst>
                </p:cNvPr>
                <p:cNvGrpSpPr/>
                <p:nvPr/>
              </p:nvGrpSpPr>
              <p:grpSpPr>
                <a:xfrm rot="15698459">
                  <a:off x="5212005" y="2167563"/>
                  <a:ext cx="167643" cy="190369"/>
                  <a:chOff x="2277359" y="2201501"/>
                  <a:chExt cx="852252" cy="974508"/>
                </a:xfrm>
                <a:solidFill>
                  <a:schemeClr val="tx1">
                    <a:alpha val="34000"/>
                  </a:schemeClr>
                </a:solidFill>
              </p:grpSpPr>
              <p:sp>
                <p:nvSpPr>
                  <p:cNvPr id="205" name="Oval 204">
                    <a:extLst>
                      <a:ext uri="{FF2B5EF4-FFF2-40B4-BE49-F238E27FC236}">
                        <a16:creationId xmlns:a16="http://schemas.microsoft.com/office/drawing/2014/main" id="{6DB953C7-7D42-AF4C-1A4C-1845A7FDC2DA}"/>
                      </a:ext>
                    </a:extLst>
                  </p:cNvPr>
                  <p:cNvSpPr/>
                  <p:nvPr/>
                </p:nvSpPr>
                <p:spPr>
                  <a:xfrm>
                    <a:off x="2277359" y="2201501"/>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3E87562A-5470-F92F-ED84-9AFC0894755C}"/>
                      </a:ext>
                    </a:extLst>
                  </p:cNvPr>
                  <p:cNvSpPr/>
                  <p:nvPr/>
                </p:nvSpPr>
                <p:spPr>
                  <a:xfrm>
                    <a:off x="2730370" y="2246624"/>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B3C22E3B-81CA-64A2-FF9D-0C8C90EB486D}"/>
                      </a:ext>
                    </a:extLst>
                  </p:cNvPr>
                  <p:cNvSpPr/>
                  <p:nvPr/>
                </p:nvSpPr>
                <p:spPr>
                  <a:xfrm>
                    <a:off x="2496325" y="2584803"/>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A23776E4-FF36-37D7-EBA8-53A0BAA0AE34}"/>
                      </a:ext>
                    </a:extLst>
                  </p:cNvPr>
                  <p:cNvSpPr/>
                  <p:nvPr/>
                </p:nvSpPr>
                <p:spPr>
                  <a:xfrm rot="3659843">
                    <a:off x="2964401" y="2663079"/>
                    <a:ext cx="140065" cy="19035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CF8D3F70-12AA-9367-7EBB-4AC58DDCB8AC}"/>
                      </a:ext>
                    </a:extLst>
                  </p:cNvPr>
                  <p:cNvSpPr/>
                  <p:nvPr/>
                </p:nvSpPr>
                <p:spPr>
                  <a:xfrm>
                    <a:off x="2813326" y="3012725"/>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9" name="Group 178">
                  <a:extLst>
                    <a:ext uri="{FF2B5EF4-FFF2-40B4-BE49-F238E27FC236}">
                      <a16:creationId xmlns:a16="http://schemas.microsoft.com/office/drawing/2014/main" id="{B2015772-CD3A-E001-CF13-8BA9DA13CD74}"/>
                    </a:ext>
                  </a:extLst>
                </p:cNvPr>
                <p:cNvGrpSpPr/>
                <p:nvPr/>
              </p:nvGrpSpPr>
              <p:grpSpPr>
                <a:xfrm rot="15698459">
                  <a:off x="5142074" y="2455767"/>
                  <a:ext cx="357310" cy="395899"/>
                  <a:chOff x="2104280" y="2201501"/>
                  <a:chExt cx="1025331" cy="974508"/>
                </a:xfrm>
                <a:solidFill>
                  <a:schemeClr val="tx1">
                    <a:alpha val="67000"/>
                  </a:schemeClr>
                </a:solidFill>
              </p:grpSpPr>
              <p:sp>
                <p:nvSpPr>
                  <p:cNvPr id="200" name="Oval 199">
                    <a:extLst>
                      <a:ext uri="{FF2B5EF4-FFF2-40B4-BE49-F238E27FC236}">
                        <a16:creationId xmlns:a16="http://schemas.microsoft.com/office/drawing/2014/main" id="{8A7F4DDB-B969-7673-D676-658B0BC1FFB4}"/>
                      </a:ext>
                    </a:extLst>
                  </p:cNvPr>
                  <p:cNvSpPr/>
                  <p:nvPr/>
                </p:nvSpPr>
                <p:spPr>
                  <a:xfrm>
                    <a:off x="2277359" y="220150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AD64A4CA-3595-4C6E-E269-9DA1B714E802}"/>
                      </a:ext>
                    </a:extLst>
                  </p:cNvPr>
                  <p:cNvSpPr/>
                  <p:nvPr/>
                </p:nvSpPr>
                <p:spPr>
                  <a:xfrm>
                    <a:off x="2104280" y="282724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72BFFEA6-B8F4-773C-57FD-1748EB920A29}"/>
                      </a:ext>
                    </a:extLst>
                  </p:cNvPr>
                  <p:cNvSpPr/>
                  <p:nvPr/>
                </p:nvSpPr>
                <p:spPr>
                  <a:xfrm>
                    <a:off x="2496325" y="2584803"/>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a:extLst>
                      <a:ext uri="{FF2B5EF4-FFF2-40B4-BE49-F238E27FC236}">
                        <a16:creationId xmlns:a16="http://schemas.microsoft.com/office/drawing/2014/main" id="{9A142DDC-5DAC-FB7C-D785-8EDAE23A27BD}"/>
                      </a:ext>
                    </a:extLst>
                  </p:cNvPr>
                  <p:cNvSpPr/>
                  <p:nvPr/>
                </p:nvSpPr>
                <p:spPr>
                  <a:xfrm rot="3659843">
                    <a:off x="2964401" y="2663079"/>
                    <a:ext cx="140065" cy="19035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79C495D8-A77C-C5AE-FE78-13E9666F6577}"/>
                      </a:ext>
                    </a:extLst>
                  </p:cNvPr>
                  <p:cNvSpPr/>
                  <p:nvPr/>
                </p:nvSpPr>
                <p:spPr>
                  <a:xfrm>
                    <a:off x="2813326" y="3012725"/>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0" name="Group 179">
                  <a:extLst>
                    <a:ext uri="{FF2B5EF4-FFF2-40B4-BE49-F238E27FC236}">
                      <a16:creationId xmlns:a16="http://schemas.microsoft.com/office/drawing/2014/main" id="{398ABEC8-F7D5-3723-405E-BDF4422A4342}"/>
                    </a:ext>
                  </a:extLst>
                </p:cNvPr>
                <p:cNvGrpSpPr/>
                <p:nvPr/>
              </p:nvGrpSpPr>
              <p:grpSpPr>
                <a:xfrm>
                  <a:off x="3743325" y="1851662"/>
                  <a:ext cx="802843" cy="1120508"/>
                  <a:chOff x="2104280" y="2201501"/>
                  <a:chExt cx="872331" cy="974508"/>
                </a:xfrm>
              </p:grpSpPr>
              <p:sp>
                <p:nvSpPr>
                  <p:cNvPr id="195" name="Oval 194">
                    <a:extLst>
                      <a:ext uri="{FF2B5EF4-FFF2-40B4-BE49-F238E27FC236}">
                        <a16:creationId xmlns:a16="http://schemas.microsoft.com/office/drawing/2014/main" id="{D242745E-DE61-9EEC-4227-5B6513CFA5E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9645A2DA-D0FA-B738-B5D1-645F9908C733}"/>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823E92AC-C4CA-81CC-C2D9-0BAFAFC1A2B2}"/>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3AC828CF-C90D-5755-C74A-51143C22DDF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33BB88B-F5F4-3FA7-FEFC-8B4511229245}"/>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1" name="Group 180">
                  <a:extLst>
                    <a:ext uri="{FF2B5EF4-FFF2-40B4-BE49-F238E27FC236}">
                      <a16:creationId xmlns:a16="http://schemas.microsoft.com/office/drawing/2014/main" id="{F3C4CF23-626B-47E3-555C-FAC7187C532E}"/>
                    </a:ext>
                  </a:extLst>
                </p:cNvPr>
                <p:cNvGrpSpPr/>
                <p:nvPr/>
              </p:nvGrpSpPr>
              <p:grpSpPr>
                <a:xfrm rot="4920000">
                  <a:off x="4460552" y="1404336"/>
                  <a:ext cx="674389" cy="568905"/>
                  <a:chOff x="2104280" y="2201501"/>
                  <a:chExt cx="1025331" cy="974508"/>
                </a:xfrm>
                <a:solidFill>
                  <a:schemeClr val="tx1">
                    <a:alpha val="60000"/>
                  </a:schemeClr>
                </a:solidFill>
              </p:grpSpPr>
              <p:sp>
                <p:nvSpPr>
                  <p:cNvPr id="189" name="Oval 188">
                    <a:extLst>
                      <a:ext uri="{FF2B5EF4-FFF2-40B4-BE49-F238E27FC236}">
                        <a16:creationId xmlns:a16="http://schemas.microsoft.com/office/drawing/2014/main" id="{7EE374C4-F9CD-211D-A109-B475C1C7F795}"/>
                      </a:ext>
                    </a:extLst>
                  </p:cNvPr>
                  <p:cNvSpPr/>
                  <p:nvPr/>
                </p:nvSpPr>
                <p:spPr>
                  <a:xfrm>
                    <a:off x="2277359" y="220150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9F2BD87B-3848-0ACC-0A80-361AF8FACF86}"/>
                      </a:ext>
                    </a:extLst>
                  </p:cNvPr>
                  <p:cNvSpPr/>
                  <p:nvPr/>
                </p:nvSpPr>
                <p:spPr>
                  <a:xfrm>
                    <a:off x="2104280" y="282724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5C554984-184B-F415-4D88-2E983BB4F72E}"/>
                      </a:ext>
                    </a:extLst>
                  </p:cNvPr>
                  <p:cNvSpPr/>
                  <p:nvPr/>
                </p:nvSpPr>
                <p:spPr>
                  <a:xfrm>
                    <a:off x="2730370" y="2246624"/>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C292F046-1B6A-55F8-2ADB-69B367663E08}"/>
                      </a:ext>
                    </a:extLst>
                  </p:cNvPr>
                  <p:cNvSpPr/>
                  <p:nvPr/>
                </p:nvSpPr>
                <p:spPr>
                  <a:xfrm>
                    <a:off x="2496325" y="2584803"/>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521555A1-B127-62D9-6012-B9A023AEADD1}"/>
                      </a:ext>
                    </a:extLst>
                  </p:cNvPr>
                  <p:cNvSpPr/>
                  <p:nvPr/>
                </p:nvSpPr>
                <p:spPr>
                  <a:xfrm rot="3659843">
                    <a:off x="2964401" y="2663079"/>
                    <a:ext cx="140065" cy="19035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E4AB7442-AAFE-9FCA-5E38-75556B1B2A31}"/>
                      </a:ext>
                    </a:extLst>
                  </p:cNvPr>
                  <p:cNvSpPr/>
                  <p:nvPr/>
                </p:nvSpPr>
                <p:spPr>
                  <a:xfrm>
                    <a:off x="2813326" y="3012725"/>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TextBox 181">
                  <a:extLst>
                    <a:ext uri="{FF2B5EF4-FFF2-40B4-BE49-F238E27FC236}">
                      <a16:creationId xmlns:a16="http://schemas.microsoft.com/office/drawing/2014/main" id="{3C8B1767-092A-6015-EE48-4BB714DEECD8}"/>
                    </a:ext>
                  </a:extLst>
                </p:cNvPr>
                <p:cNvSpPr txBox="1"/>
                <p:nvPr/>
              </p:nvSpPr>
              <p:spPr>
                <a:xfrm>
                  <a:off x="3704844" y="3171063"/>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183" name="Rectangle 182">
                  <a:extLst>
                    <a:ext uri="{FF2B5EF4-FFF2-40B4-BE49-F238E27FC236}">
                      <a16:creationId xmlns:a16="http://schemas.microsoft.com/office/drawing/2014/main" id="{4F44ABB3-8354-38C8-4599-7658F9FF4AD0}"/>
                    </a:ext>
                  </a:extLst>
                </p:cNvPr>
                <p:cNvSpPr/>
                <p:nvPr/>
              </p:nvSpPr>
              <p:spPr>
                <a:xfrm rot="19469429">
                  <a:off x="3726179" y="2943226"/>
                  <a:ext cx="211455" cy="45719"/>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85CB14BD-8D01-BEC6-0808-40C80E96B272}"/>
                    </a:ext>
                  </a:extLst>
                </p:cNvPr>
                <p:cNvSpPr/>
                <p:nvPr/>
              </p:nvSpPr>
              <p:spPr>
                <a:xfrm rot="19469429">
                  <a:off x="3987166" y="2773304"/>
                  <a:ext cx="182880" cy="36576"/>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6D7AFD64-0861-D32E-2F30-F0BF3AF717D8}"/>
                    </a:ext>
                  </a:extLst>
                </p:cNvPr>
                <p:cNvSpPr/>
                <p:nvPr/>
              </p:nvSpPr>
              <p:spPr>
                <a:xfrm rot="19469429">
                  <a:off x="4219471" y="2620196"/>
                  <a:ext cx="155448" cy="27432"/>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F8E85501-660C-8C31-3DB1-18837DBDE077}"/>
                    </a:ext>
                  </a:extLst>
                </p:cNvPr>
                <p:cNvSpPr/>
                <p:nvPr/>
              </p:nvSpPr>
              <p:spPr>
                <a:xfrm rot="19469429">
                  <a:off x="4416216" y="2489314"/>
                  <a:ext cx="128016" cy="18288"/>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34B8A019-3098-8883-C8B9-E8F35117F43B}"/>
                    </a:ext>
                  </a:extLst>
                </p:cNvPr>
                <p:cNvSpPr/>
                <p:nvPr/>
              </p:nvSpPr>
              <p:spPr>
                <a:xfrm rot="19469429">
                  <a:off x="4590736" y="2371131"/>
                  <a:ext cx="100584"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1EEA8089-C26E-7B2A-757D-A67F250E9903}"/>
                    </a:ext>
                  </a:extLst>
                </p:cNvPr>
                <p:cNvSpPr/>
                <p:nvPr/>
              </p:nvSpPr>
              <p:spPr>
                <a:xfrm rot="19469429">
                  <a:off x="4745687" y="2274323"/>
                  <a:ext cx="73152"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5" name="TextBox 174">
                <a:extLst>
                  <a:ext uri="{FF2B5EF4-FFF2-40B4-BE49-F238E27FC236}">
                    <a16:creationId xmlns:a16="http://schemas.microsoft.com/office/drawing/2014/main" id="{A917D194-EFE5-37D5-B676-A58A754B214B}"/>
                  </a:ext>
                </a:extLst>
              </p:cNvPr>
              <p:cNvSpPr txBox="1"/>
              <p:nvPr/>
            </p:nvSpPr>
            <p:spPr>
              <a:xfrm rot="16200000">
                <a:off x="3591235" y="692489"/>
                <a:ext cx="4572000"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dirty="0">
                  <a:solidFill>
                    <a:schemeClr val="tx1"/>
                  </a:solidFill>
                </a:endParaRPr>
              </a:p>
            </p:txBody>
          </p:sp>
        </p:grpSp>
        <p:sp>
          <p:nvSpPr>
            <p:cNvPr id="217" name="TextBox 216">
              <a:extLst>
                <a:ext uri="{FF2B5EF4-FFF2-40B4-BE49-F238E27FC236}">
                  <a16:creationId xmlns:a16="http://schemas.microsoft.com/office/drawing/2014/main" id="{12E280DE-1244-41E2-C604-75DEA86AB2AB}"/>
                </a:ext>
              </a:extLst>
            </p:cNvPr>
            <p:cNvSpPr txBox="1"/>
            <p:nvPr/>
          </p:nvSpPr>
          <p:spPr>
            <a:xfrm rot="19389933">
              <a:off x="5761030" y="1342821"/>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a:t>
              </a:r>
              <a:r>
                <a:rPr lang="en-US" sz="11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N</a:t>
              </a:r>
              <a:r>
                <a:rPr lang="en-US" sz="11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10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M</a:t>
              </a:r>
              <a:r>
                <a:rPr lang="en-US" sz="10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U</a:t>
              </a:r>
              <a:r>
                <a:rPr lang="en-US" sz="9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9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a:t>
              </a:r>
              <a:r>
                <a:rPr lang="en-US" sz="8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8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02</a:t>
              </a:r>
              <a:endParaRPr lang="en-US" sz="400">
                <a:solidFill>
                  <a:schemeClr val="tx1"/>
                </a:solidFill>
              </a:endParaRPr>
            </a:p>
          </p:txBody>
        </p:sp>
      </p:grpSp>
      <p:sp>
        <p:nvSpPr>
          <p:cNvPr id="218" name="TextBox 217">
            <a:extLst>
              <a:ext uri="{FF2B5EF4-FFF2-40B4-BE49-F238E27FC236}">
                <a16:creationId xmlns:a16="http://schemas.microsoft.com/office/drawing/2014/main" id="{83D20B0D-86C0-CFF5-B878-EFBB614EFD28}"/>
              </a:ext>
            </a:extLst>
          </p:cNvPr>
          <p:cNvSpPr txBox="1"/>
          <p:nvPr/>
        </p:nvSpPr>
        <p:spPr>
          <a:xfrm>
            <a:off x="830580" y="259080"/>
            <a:ext cx="7810500" cy="400110"/>
          </a:xfrm>
          <a:prstGeom prst="rect">
            <a:avLst/>
          </a:prstGeom>
          <a:noFill/>
        </p:spPr>
        <p:txBody>
          <a:bodyPr wrap="square" rtlCol="0">
            <a:spAutoFit/>
          </a:bodyPr>
          <a:lstStyle/>
          <a:p>
            <a:pPr algn="ctr"/>
            <a:r>
              <a:rPr lang="en-US" sz="2000">
                <a:solidFill>
                  <a:schemeClr val="dk1"/>
                </a:solidFill>
                <a:latin typeface="Asap SemiBold"/>
              </a:rPr>
              <a:t>Comparing Samples in </a:t>
            </a:r>
            <a:r>
              <a:rPr lang="en-US" sz="2000">
                <a:solidFill>
                  <a:schemeClr val="dk1"/>
                </a:solidFill>
                <a:latin typeface="Asap SemiBold"/>
                <a:sym typeface="Asap SemiBold"/>
              </a:rPr>
              <a:t>Varying</a:t>
            </a:r>
            <a:r>
              <a:rPr lang="en-US" sz="2000">
                <a:solidFill>
                  <a:schemeClr val="dk1"/>
                </a:solidFill>
                <a:latin typeface="Asap SemiBold"/>
              </a:rPr>
              <a:t> Dimensions</a:t>
            </a:r>
          </a:p>
        </p:txBody>
      </p:sp>
      <p:grpSp>
        <p:nvGrpSpPr>
          <p:cNvPr id="7" name="Group 6">
            <a:extLst>
              <a:ext uri="{FF2B5EF4-FFF2-40B4-BE49-F238E27FC236}">
                <a16:creationId xmlns:a16="http://schemas.microsoft.com/office/drawing/2014/main" id="{A07F222D-CB33-4B7E-8440-F4AE0B48B4E0}"/>
              </a:ext>
            </a:extLst>
          </p:cNvPr>
          <p:cNvGrpSpPr/>
          <p:nvPr/>
        </p:nvGrpSpPr>
        <p:grpSpPr>
          <a:xfrm>
            <a:off x="3222879" y="-1431402"/>
            <a:ext cx="4572000" cy="4879464"/>
            <a:chOff x="3222879" y="-1431402"/>
            <a:chExt cx="4572000" cy="4879464"/>
          </a:xfrm>
        </p:grpSpPr>
        <p:sp>
          <p:nvSpPr>
            <p:cNvPr id="92" name="TextBox 91">
              <a:extLst>
                <a:ext uri="{FF2B5EF4-FFF2-40B4-BE49-F238E27FC236}">
                  <a16:creationId xmlns:a16="http://schemas.microsoft.com/office/drawing/2014/main" id="{71DEAFB2-B1DD-4013-7DF5-3C39B07B493D}"/>
                </a:ext>
              </a:extLst>
            </p:cNvPr>
            <p:cNvSpPr txBox="1"/>
            <p:nvPr/>
          </p:nvSpPr>
          <p:spPr>
            <a:xfrm rot="19389933">
              <a:off x="3222879" y="1416217"/>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a:t>
              </a:r>
              <a:r>
                <a:rPr lang="en-US" sz="11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N</a:t>
              </a:r>
              <a:r>
                <a:rPr lang="en-US" sz="11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10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M</a:t>
              </a:r>
              <a:r>
                <a:rPr lang="en-US" sz="10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U</a:t>
              </a:r>
              <a:r>
                <a:rPr lang="en-US" sz="9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S</a:t>
              </a:r>
              <a:r>
                <a:rPr lang="en-US" sz="9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a:t>
              </a:r>
              <a:r>
                <a:rPr lang="en-US" sz="8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8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7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6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5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5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a:t>
              </a:r>
              <a:r>
                <a:rPr lang="en-US" sz="4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02</a:t>
              </a:r>
              <a:endParaRPr lang="en-US" sz="400">
                <a:solidFill>
                  <a:schemeClr val="tx1"/>
                </a:solidFill>
              </a:endParaRPr>
            </a:p>
          </p:txBody>
        </p:sp>
        <p:grpSp>
          <p:nvGrpSpPr>
            <p:cNvPr id="4" name="Group 3">
              <a:extLst>
                <a:ext uri="{FF2B5EF4-FFF2-40B4-BE49-F238E27FC236}">
                  <a16:creationId xmlns:a16="http://schemas.microsoft.com/office/drawing/2014/main" id="{76ED86B8-BCEA-76B0-EA7A-5A5F075539B1}"/>
                </a:ext>
              </a:extLst>
            </p:cNvPr>
            <p:cNvGrpSpPr/>
            <p:nvPr/>
          </p:nvGrpSpPr>
          <p:grpSpPr>
            <a:xfrm>
              <a:off x="3361391" y="-1431402"/>
              <a:ext cx="3708445" cy="4879464"/>
              <a:chOff x="3361391" y="-1431402"/>
              <a:chExt cx="3708445" cy="4879464"/>
            </a:xfrm>
          </p:grpSpPr>
          <p:grpSp>
            <p:nvGrpSpPr>
              <p:cNvPr id="138" name="Group 137">
                <a:extLst>
                  <a:ext uri="{FF2B5EF4-FFF2-40B4-BE49-F238E27FC236}">
                    <a16:creationId xmlns:a16="http://schemas.microsoft.com/office/drawing/2014/main" id="{8213558B-F62C-B98A-99F1-749CB8858FA2}"/>
                  </a:ext>
                </a:extLst>
              </p:cNvPr>
              <p:cNvGrpSpPr/>
              <p:nvPr/>
            </p:nvGrpSpPr>
            <p:grpSpPr>
              <a:xfrm>
                <a:off x="3677822" y="1332768"/>
                <a:ext cx="3392014" cy="2115294"/>
                <a:chOff x="3677822" y="1332768"/>
                <a:chExt cx="3392014" cy="2115294"/>
              </a:xfrm>
            </p:grpSpPr>
            <p:cxnSp>
              <p:nvCxnSpPr>
                <p:cNvPr id="139" name="Straight Connector 138">
                  <a:extLst>
                    <a:ext uri="{FF2B5EF4-FFF2-40B4-BE49-F238E27FC236}">
                      <a16:creationId xmlns:a16="http://schemas.microsoft.com/office/drawing/2014/main" id="{6BE9B184-1CD8-DFC4-4E17-7A5A711CD3AF}"/>
                    </a:ext>
                  </a:extLst>
                </p:cNvPr>
                <p:cNvCxnSpPr/>
                <p:nvPr/>
              </p:nvCxnSpPr>
              <p:spPr>
                <a:xfrm>
                  <a:off x="3693062" y="1332768"/>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E388539-99AB-A109-39D2-46E6721CE8BD}"/>
                    </a:ext>
                  </a:extLst>
                </p:cNvPr>
                <p:cNvCxnSpPr>
                  <a:cxnSpLocks/>
                </p:cNvCxnSpPr>
                <p:nvPr/>
              </p:nvCxnSpPr>
              <p:spPr>
                <a:xfrm>
                  <a:off x="3677822" y="3092988"/>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1" name="Group 140">
                  <a:extLst>
                    <a:ext uri="{FF2B5EF4-FFF2-40B4-BE49-F238E27FC236}">
                      <a16:creationId xmlns:a16="http://schemas.microsoft.com/office/drawing/2014/main" id="{B8CBB30A-8D4E-4A93-30AB-CB08DC93E29B}"/>
                    </a:ext>
                  </a:extLst>
                </p:cNvPr>
                <p:cNvGrpSpPr/>
                <p:nvPr/>
              </p:nvGrpSpPr>
              <p:grpSpPr>
                <a:xfrm rot="15698459">
                  <a:off x="5212005" y="2167563"/>
                  <a:ext cx="167643" cy="190369"/>
                  <a:chOff x="2277359" y="2201501"/>
                  <a:chExt cx="852252" cy="974508"/>
                </a:xfrm>
                <a:solidFill>
                  <a:schemeClr val="tx1">
                    <a:alpha val="34000"/>
                  </a:schemeClr>
                </a:solidFill>
              </p:grpSpPr>
              <p:sp>
                <p:nvSpPr>
                  <p:cNvPr id="168" name="Oval 167">
                    <a:extLst>
                      <a:ext uri="{FF2B5EF4-FFF2-40B4-BE49-F238E27FC236}">
                        <a16:creationId xmlns:a16="http://schemas.microsoft.com/office/drawing/2014/main" id="{D27250B2-ADA0-A6DF-46B9-0817588223D4}"/>
                      </a:ext>
                    </a:extLst>
                  </p:cNvPr>
                  <p:cNvSpPr/>
                  <p:nvPr/>
                </p:nvSpPr>
                <p:spPr>
                  <a:xfrm>
                    <a:off x="2277359" y="2201501"/>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AC5763D-465D-02B7-9FAC-049F3DB3196F}"/>
                      </a:ext>
                    </a:extLst>
                  </p:cNvPr>
                  <p:cNvSpPr/>
                  <p:nvPr/>
                </p:nvSpPr>
                <p:spPr>
                  <a:xfrm>
                    <a:off x="2730370" y="2246624"/>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182A83A4-6D91-16AB-8C19-46698802EC57}"/>
                      </a:ext>
                    </a:extLst>
                  </p:cNvPr>
                  <p:cNvSpPr/>
                  <p:nvPr/>
                </p:nvSpPr>
                <p:spPr>
                  <a:xfrm>
                    <a:off x="2496325" y="2584803"/>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82E91B1-6F73-8D3A-D6B0-1B5684F42CD0}"/>
                      </a:ext>
                    </a:extLst>
                  </p:cNvPr>
                  <p:cNvSpPr/>
                  <p:nvPr/>
                </p:nvSpPr>
                <p:spPr>
                  <a:xfrm rot="3659843">
                    <a:off x="2964401" y="2663079"/>
                    <a:ext cx="140065" cy="19035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B8D312BA-6126-A007-199B-769CD3B7BE4B}"/>
                      </a:ext>
                    </a:extLst>
                  </p:cNvPr>
                  <p:cNvSpPr/>
                  <p:nvPr/>
                </p:nvSpPr>
                <p:spPr>
                  <a:xfrm>
                    <a:off x="2813326" y="3012725"/>
                    <a:ext cx="163285" cy="163284"/>
                  </a:xfrm>
                  <a:prstGeom prst="ellipse">
                    <a:avLst/>
                  </a:prstGeom>
                  <a:grpFill/>
                  <a:ln>
                    <a:solidFill>
                      <a:schemeClr val="tx1">
                        <a:alpha val="41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EB39C345-3B1F-4552-3B2F-E3F5E6F5D559}"/>
                    </a:ext>
                  </a:extLst>
                </p:cNvPr>
                <p:cNvGrpSpPr/>
                <p:nvPr/>
              </p:nvGrpSpPr>
              <p:grpSpPr>
                <a:xfrm rot="15698459">
                  <a:off x="5142074" y="2455767"/>
                  <a:ext cx="357310" cy="395899"/>
                  <a:chOff x="2104280" y="2201501"/>
                  <a:chExt cx="1025331" cy="974508"/>
                </a:xfrm>
                <a:solidFill>
                  <a:schemeClr val="tx1">
                    <a:alpha val="67000"/>
                  </a:schemeClr>
                </a:solidFill>
              </p:grpSpPr>
              <p:sp>
                <p:nvSpPr>
                  <p:cNvPr id="163" name="Oval 162">
                    <a:extLst>
                      <a:ext uri="{FF2B5EF4-FFF2-40B4-BE49-F238E27FC236}">
                        <a16:creationId xmlns:a16="http://schemas.microsoft.com/office/drawing/2014/main" id="{3C745AAC-B97C-0499-419C-15DC5EAB7BA8}"/>
                      </a:ext>
                    </a:extLst>
                  </p:cNvPr>
                  <p:cNvSpPr/>
                  <p:nvPr/>
                </p:nvSpPr>
                <p:spPr>
                  <a:xfrm>
                    <a:off x="2277359" y="220150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9273093A-A60D-B28E-080D-72502FC4C882}"/>
                      </a:ext>
                    </a:extLst>
                  </p:cNvPr>
                  <p:cNvSpPr/>
                  <p:nvPr/>
                </p:nvSpPr>
                <p:spPr>
                  <a:xfrm>
                    <a:off x="2104280" y="2827241"/>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A85F7DAD-722D-F006-F94C-3920AF0D6298}"/>
                      </a:ext>
                    </a:extLst>
                  </p:cNvPr>
                  <p:cNvSpPr/>
                  <p:nvPr/>
                </p:nvSpPr>
                <p:spPr>
                  <a:xfrm>
                    <a:off x="2496325" y="2584803"/>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EA1B24AA-A3A0-2814-2CD1-24965CF6EF1E}"/>
                      </a:ext>
                    </a:extLst>
                  </p:cNvPr>
                  <p:cNvSpPr/>
                  <p:nvPr/>
                </p:nvSpPr>
                <p:spPr>
                  <a:xfrm rot="3659843">
                    <a:off x="2964401" y="2663079"/>
                    <a:ext cx="140065" cy="19035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BBFC242A-B247-9800-20CA-43E0201BE443}"/>
                      </a:ext>
                    </a:extLst>
                  </p:cNvPr>
                  <p:cNvSpPr/>
                  <p:nvPr/>
                </p:nvSpPr>
                <p:spPr>
                  <a:xfrm>
                    <a:off x="2813326" y="3012725"/>
                    <a:ext cx="163285" cy="163284"/>
                  </a:xfrm>
                  <a:prstGeom prst="ellipse">
                    <a:avLst/>
                  </a:prstGeom>
                  <a:grpFill/>
                  <a:ln>
                    <a:solidFill>
                      <a:schemeClr val="tx1">
                        <a:alpha val="67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0F9D3100-DB58-194F-E692-39D17277F7AA}"/>
                    </a:ext>
                  </a:extLst>
                </p:cNvPr>
                <p:cNvGrpSpPr/>
                <p:nvPr/>
              </p:nvGrpSpPr>
              <p:grpSpPr>
                <a:xfrm>
                  <a:off x="3743325" y="1851662"/>
                  <a:ext cx="802843" cy="1120508"/>
                  <a:chOff x="2104280" y="2201501"/>
                  <a:chExt cx="872331" cy="974508"/>
                </a:xfrm>
              </p:grpSpPr>
              <p:sp>
                <p:nvSpPr>
                  <p:cNvPr id="158" name="Oval 157">
                    <a:extLst>
                      <a:ext uri="{FF2B5EF4-FFF2-40B4-BE49-F238E27FC236}">
                        <a16:creationId xmlns:a16="http://schemas.microsoft.com/office/drawing/2014/main" id="{E3A4AA2C-9FE2-4CF3-CF7C-0A402CF38BD0}"/>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C71C948B-5D10-AFAD-B1AE-19FA791CED73}"/>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7C8E211B-D66D-2F80-86FD-10F2899CB48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FB5C5238-AC3A-7EF9-177D-E35D79E0CFCF}"/>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577CCBE2-5E60-B003-69D2-2AE1357915C0}"/>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62CA5D64-D891-6955-5797-D2466473F813}"/>
                    </a:ext>
                  </a:extLst>
                </p:cNvPr>
                <p:cNvGrpSpPr/>
                <p:nvPr/>
              </p:nvGrpSpPr>
              <p:grpSpPr>
                <a:xfrm rot="4920000">
                  <a:off x="4460552" y="1404336"/>
                  <a:ext cx="674389" cy="568905"/>
                  <a:chOff x="2104280" y="2201501"/>
                  <a:chExt cx="1025331" cy="974508"/>
                </a:xfrm>
                <a:solidFill>
                  <a:schemeClr val="tx1">
                    <a:alpha val="60000"/>
                  </a:schemeClr>
                </a:solidFill>
              </p:grpSpPr>
              <p:sp>
                <p:nvSpPr>
                  <p:cNvPr id="152" name="Oval 151">
                    <a:extLst>
                      <a:ext uri="{FF2B5EF4-FFF2-40B4-BE49-F238E27FC236}">
                        <a16:creationId xmlns:a16="http://schemas.microsoft.com/office/drawing/2014/main" id="{479960E0-1313-421E-11A8-85BFBDA24532}"/>
                      </a:ext>
                    </a:extLst>
                  </p:cNvPr>
                  <p:cNvSpPr/>
                  <p:nvPr/>
                </p:nvSpPr>
                <p:spPr>
                  <a:xfrm>
                    <a:off x="2277359" y="220150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0C7C9332-AB02-B22D-2819-478939B2EBE1}"/>
                      </a:ext>
                    </a:extLst>
                  </p:cNvPr>
                  <p:cNvSpPr/>
                  <p:nvPr/>
                </p:nvSpPr>
                <p:spPr>
                  <a:xfrm>
                    <a:off x="2104280" y="2827241"/>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71044CA1-B249-685D-62DB-2739A08DBD1A}"/>
                      </a:ext>
                    </a:extLst>
                  </p:cNvPr>
                  <p:cNvSpPr/>
                  <p:nvPr/>
                </p:nvSpPr>
                <p:spPr>
                  <a:xfrm>
                    <a:off x="2730370" y="2246624"/>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A1638BB0-7350-8C70-C1B8-A6538D6B1B44}"/>
                      </a:ext>
                    </a:extLst>
                  </p:cNvPr>
                  <p:cNvSpPr/>
                  <p:nvPr/>
                </p:nvSpPr>
                <p:spPr>
                  <a:xfrm>
                    <a:off x="2496325" y="2584803"/>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8B6529A5-04AD-8463-B597-DD036B1B156C}"/>
                      </a:ext>
                    </a:extLst>
                  </p:cNvPr>
                  <p:cNvSpPr/>
                  <p:nvPr/>
                </p:nvSpPr>
                <p:spPr>
                  <a:xfrm rot="3659843">
                    <a:off x="2964401" y="2663079"/>
                    <a:ext cx="140065" cy="19035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D8E7D334-2680-30B6-6343-EA757E974725}"/>
                      </a:ext>
                    </a:extLst>
                  </p:cNvPr>
                  <p:cNvSpPr/>
                  <p:nvPr/>
                </p:nvSpPr>
                <p:spPr>
                  <a:xfrm>
                    <a:off x="2813326" y="3012725"/>
                    <a:ext cx="163285" cy="163284"/>
                  </a:xfrm>
                  <a:prstGeom prst="ellipse">
                    <a:avLst/>
                  </a:prstGeom>
                  <a:grpFill/>
                  <a:ln>
                    <a:solidFill>
                      <a:schemeClr val="tx1">
                        <a:alpha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5" name="TextBox 144">
                  <a:extLst>
                    <a:ext uri="{FF2B5EF4-FFF2-40B4-BE49-F238E27FC236}">
                      <a16:creationId xmlns:a16="http://schemas.microsoft.com/office/drawing/2014/main" id="{24445722-AA96-E089-D21B-DB06C0FA1DD8}"/>
                    </a:ext>
                  </a:extLst>
                </p:cNvPr>
                <p:cNvSpPr txBox="1"/>
                <p:nvPr/>
              </p:nvSpPr>
              <p:spPr>
                <a:xfrm>
                  <a:off x="3704844" y="3171063"/>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146" name="Rectangle 145">
                  <a:extLst>
                    <a:ext uri="{FF2B5EF4-FFF2-40B4-BE49-F238E27FC236}">
                      <a16:creationId xmlns:a16="http://schemas.microsoft.com/office/drawing/2014/main" id="{7971C543-9454-C178-3E04-A9360BC4E557}"/>
                    </a:ext>
                  </a:extLst>
                </p:cNvPr>
                <p:cNvSpPr/>
                <p:nvPr/>
              </p:nvSpPr>
              <p:spPr>
                <a:xfrm rot="19469429">
                  <a:off x="3726179" y="2943226"/>
                  <a:ext cx="211455" cy="45719"/>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E0FA407D-B34E-9FA6-86D7-D6417750CB70}"/>
                    </a:ext>
                  </a:extLst>
                </p:cNvPr>
                <p:cNvSpPr/>
                <p:nvPr/>
              </p:nvSpPr>
              <p:spPr>
                <a:xfrm rot="19469429">
                  <a:off x="3987166" y="2773304"/>
                  <a:ext cx="182880" cy="36576"/>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7F4FC9E0-E33B-38DE-2F36-2326791FD5A3}"/>
                    </a:ext>
                  </a:extLst>
                </p:cNvPr>
                <p:cNvSpPr/>
                <p:nvPr/>
              </p:nvSpPr>
              <p:spPr>
                <a:xfrm rot="19469429">
                  <a:off x="4219471" y="2620196"/>
                  <a:ext cx="155448" cy="27432"/>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03CBAD81-D2AD-E629-D93E-35CB5098BA22}"/>
                    </a:ext>
                  </a:extLst>
                </p:cNvPr>
                <p:cNvSpPr/>
                <p:nvPr/>
              </p:nvSpPr>
              <p:spPr>
                <a:xfrm rot="19469429">
                  <a:off x="4416216" y="2489314"/>
                  <a:ext cx="128016" cy="18288"/>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B286625B-4B00-E395-BFD4-FA286AB91EEF}"/>
                    </a:ext>
                  </a:extLst>
                </p:cNvPr>
                <p:cNvSpPr/>
                <p:nvPr/>
              </p:nvSpPr>
              <p:spPr>
                <a:xfrm rot="19469429">
                  <a:off x="4590736" y="2371131"/>
                  <a:ext cx="100584"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D2B39059-C537-3E84-1142-B4D812D79ED5}"/>
                    </a:ext>
                  </a:extLst>
                </p:cNvPr>
                <p:cNvSpPr/>
                <p:nvPr/>
              </p:nvSpPr>
              <p:spPr>
                <a:xfrm rot="19469429">
                  <a:off x="4745687" y="2274323"/>
                  <a:ext cx="73152" cy="9144"/>
                </a:xfrm>
                <a:prstGeom prst="rect">
                  <a:avLst/>
                </a:prstGeom>
                <a:solidFill>
                  <a:schemeClr val="tx1"/>
                </a:solidFill>
                <a:ln w="635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3662DD93-0165-78E6-2043-EF8F6BD9C29C}"/>
                  </a:ext>
                </a:extLst>
              </p:cNvPr>
              <p:cNvSpPr txBox="1"/>
              <p:nvPr/>
            </p:nvSpPr>
            <p:spPr>
              <a:xfrm rot="16200000">
                <a:off x="1213891" y="716098"/>
                <a:ext cx="4572000"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dirty="0">
                  <a:solidFill>
                    <a:schemeClr val="tx1"/>
                  </a:solidFill>
                </a:endParaRPr>
              </a:p>
            </p:txBody>
          </p:sp>
        </p:grpSp>
      </p:grpSp>
      <p:grpSp>
        <p:nvGrpSpPr>
          <p:cNvPr id="6" name="Group 5">
            <a:extLst>
              <a:ext uri="{FF2B5EF4-FFF2-40B4-BE49-F238E27FC236}">
                <a16:creationId xmlns:a16="http://schemas.microsoft.com/office/drawing/2014/main" id="{D1FB130A-AF0B-7B3C-410E-9CD180492613}"/>
              </a:ext>
            </a:extLst>
          </p:cNvPr>
          <p:cNvGrpSpPr/>
          <p:nvPr/>
        </p:nvGrpSpPr>
        <p:grpSpPr>
          <a:xfrm>
            <a:off x="906030" y="-1431402"/>
            <a:ext cx="3702546" cy="4881369"/>
            <a:chOff x="906030" y="-1431402"/>
            <a:chExt cx="3702546" cy="4881369"/>
          </a:xfrm>
        </p:grpSpPr>
        <p:sp>
          <p:nvSpPr>
            <p:cNvPr id="93" name="TextBox 92">
              <a:extLst>
                <a:ext uri="{FF2B5EF4-FFF2-40B4-BE49-F238E27FC236}">
                  <a16:creationId xmlns:a16="http://schemas.microsoft.com/office/drawing/2014/main" id="{5BCF40BC-823C-3223-197A-D89BD88A8344}"/>
                </a:ext>
              </a:extLst>
            </p:cNvPr>
            <p:cNvSpPr txBox="1"/>
            <p:nvPr/>
          </p:nvSpPr>
          <p:spPr>
            <a:xfrm>
              <a:off x="1243584" y="3172968"/>
              <a:ext cx="3364992"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dirty="0">
                <a:solidFill>
                  <a:schemeClr val="tx1"/>
                </a:solidFill>
              </a:endParaRPr>
            </a:p>
          </p:txBody>
        </p:sp>
        <p:grpSp>
          <p:nvGrpSpPr>
            <p:cNvPr id="5" name="Group 4">
              <a:extLst>
                <a:ext uri="{FF2B5EF4-FFF2-40B4-BE49-F238E27FC236}">
                  <a16:creationId xmlns:a16="http://schemas.microsoft.com/office/drawing/2014/main" id="{DF8553B3-CD68-FF4C-13AC-ADB15D179531}"/>
                </a:ext>
              </a:extLst>
            </p:cNvPr>
            <p:cNvGrpSpPr/>
            <p:nvPr/>
          </p:nvGrpSpPr>
          <p:grpSpPr>
            <a:xfrm>
              <a:off x="906030" y="-1431402"/>
              <a:ext cx="2218170" cy="4572000"/>
              <a:chOff x="906030" y="-1431402"/>
              <a:chExt cx="2218170" cy="4572000"/>
            </a:xfrm>
          </p:grpSpPr>
          <p:grpSp>
            <p:nvGrpSpPr>
              <p:cNvPr id="94" name="Group 93">
                <a:extLst>
                  <a:ext uri="{FF2B5EF4-FFF2-40B4-BE49-F238E27FC236}">
                    <a16:creationId xmlns:a16="http://schemas.microsoft.com/office/drawing/2014/main" id="{CE58823F-7F26-C393-430A-267E1B31778E}"/>
                  </a:ext>
                </a:extLst>
              </p:cNvPr>
              <p:cNvGrpSpPr/>
              <p:nvPr/>
            </p:nvGrpSpPr>
            <p:grpSpPr>
              <a:xfrm>
                <a:off x="1203960" y="1325880"/>
                <a:ext cx="1920240" cy="1775460"/>
                <a:chOff x="1203960" y="1325880"/>
                <a:chExt cx="1920240" cy="1775460"/>
              </a:xfrm>
            </p:grpSpPr>
            <p:cxnSp>
              <p:nvCxnSpPr>
                <p:cNvPr id="95" name="Straight Connector 94">
                  <a:extLst>
                    <a:ext uri="{FF2B5EF4-FFF2-40B4-BE49-F238E27FC236}">
                      <a16:creationId xmlns:a16="http://schemas.microsoft.com/office/drawing/2014/main" id="{0E345FBA-E2D7-CE1A-57D3-960C6E36BA24}"/>
                    </a:ext>
                  </a:extLst>
                </p:cNvPr>
                <p:cNvCxnSpPr/>
                <p:nvPr/>
              </p:nvCxnSpPr>
              <p:spPr>
                <a:xfrm>
                  <a:off x="1219200" y="1325880"/>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1B2D4CF-3D3A-2025-934B-A33C51E78654}"/>
                    </a:ext>
                  </a:extLst>
                </p:cNvPr>
                <p:cNvCxnSpPr>
                  <a:cxnSpLocks/>
                </p:cNvCxnSpPr>
                <p:nvPr/>
              </p:nvCxnSpPr>
              <p:spPr>
                <a:xfrm>
                  <a:off x="1203960" y="3086100"/>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7EFCBA8A-A20F-3EC4-8E84-8F8EA03D7E0E}"/>
                    </a:ext>
                  </a:extLst>
                </p:cNvPr>
                <p:cNvGrpSpPr/>
                <p:nvPr/>
              </p:nvGrpSpPr>
              <p:grpSpPr>
                <a:xfrm rot="4920000">
                  <a:off x="1405099" y="2585940"/>
                  <a:ext cx="357310" cy="395898"/>
                  <a:chOff x="2104280" y="2201501"/>
                  <a:chExt cx="1025331" cy="974508"/>
                </a:xfrm>
              </p:grpSpPr>
              <p:sp>
                <p:nvSpPr>
                  <p:cNvPr id="132" name="Oval 131">
                    <a:extLst>
                      <a:ext uri="{FF2B5EF4-FFF2-40B4-BE49-F238E27FC236}">
                        <a16:creationId xmlns:a16="http://schemas.microsoft.com/office/drawing/2014/main" id="{04F4D9E2-682E-7BE6-794E-6771D9EEE81E}"/>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E7F56655-0DDF-4733-8E28-8ADB95462480}"/>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15F99A62-891C-A8A2-6883-5FC2FBC151E1}"/>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FFEA8AE8-ECC2-F61C-35E4-453033526E91}"/>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58771802-6D8C-F93C-4FEE-EBEB9FD9F41C}"/>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2838B32-8F5A-E1F1-D3D7-3C28806FFE20}"/>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09A59B50-A0B6-E83E-95D2-2FCB11BB4F7F}"/>
                    </a:ext>
                  </a:extLst>
                </p:cNvPr>
                <p:cNvGrpSpPr/>
                <p:nvPr/>
              </p:nvGrpSpPr>
              <p:grpSpPr>
                <a:xfrm rot="20408155">
                  <a:off x="1676345" y="2270894"/>
                  <a:ext cx="296995" cy="395898"/>
                  <a:chOff x="2277359" y="2201501"/>
                  <a:chExt cx="852252" cy="974508"/>
                </a:xfrm>
              </p:grpSpPr>
              <p:sp>
                <p:nvSpPr>
                  <p:cNvPr id="127" name="Oval 126">
                    <a:extLst>
                      <a:ext uri="{FF2B5EF4-FFF2-40B4-BE49-F238E27FC236}">
                        <a16:creationId xmlns:a16="http://schemas.microsoft.com/office/drawing/2014/main" id="{D9CDA0E2-54D2-234C-F574-98C2505548CD}"/>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E4C39BEC-B54F-6176-3AF7-48C9BA8F8560}"/>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A2E5051-847D-D053-9C69-EA47019C2B29}"/>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0795E101-9D29-8438-A5C9-C4A38ED284EB}"/>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83D4022-685E-F52E-5D6B-01E3B85249C8}"/>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2057DC0F-E056-71F5-647A-63B25AADA497}"/>
                    </a:ext>
                  </a:extLst>
                </p:cNvPr>
                <p:cNvGrpSpPr/>
                <p:nvPr/>
              </p:nvGrpSpPr>
              <p:grpSpPr>
                <a:xfrm rot="4920000">
                  <a:off x="2045659" y="2538998"/>
                  <a:ext cx="357310" cy="320544"/>
                  <a:chOff x="2104280" y="2201501"/>
                  <a:chExt cx="1025331" cy="789024"/>
                </a:xfrm>
              </p:grpSpPr>
              <p:sp>
                <p:nvSpPr>
                  <p:cNvPr id="122" name="Oval 121">
                    <a:extLst>
                      <a:ext uri="{FF2B5EF4-FFF2-40B4-BE49-F238E27FC236}">
                        <a16:creationId xmlns:a16="http://schemas.microsoft.com/office/drawing/2014/main" id="{0CC78173-8B57-7111-50F2-05970F47E0A7}"/>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4BAD4D27-EB71-B755-6D09-C6F240360551}"/>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C736CE45-EB9B-4416-F595-8FF126F57C94}"/>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EA000E13-D9CC-755C-89B0-C8FD854A53ED}"/>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B47C080D-3D2D-EC1D-AC45-48C27FA29C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0" name="Group 99">
                  <a:extLst>
                    <a:ext uri="{FF2B5EF4-FFF2-40B4-BE49-F238E27FC236}">
                      <a16:creationId xmlns:a16="http://schemas.microsoft.com/office/drawing/2014/main" id="{2717B24C-41DC-23FF-0A39-3E9A4C190074}"/>
                    </a:ext>
                  </a:extLst>
                </p:cNvPr>
                <p:cNvGrpSpPr/>
                <p:nvPr/>
              </p:nvGrpSpPr>
              <p:grpSpPr>
                <a:xfrm rot="4920000">
                  <a:off x="1983672" y="1749915"/>
                  <a:ext cx="303992" cy="395898"/>
                  <a:chOff x="2104280" y="2201501"/>
                  <a:chExt cx="872331" cy="974508"/>
                </a:xfrm>
              </p:grpSpPr>
              <p:sp>
                <p:nvSpPr>
                  <p:cNvPr id="117" name="Oval 116">
                    <a:extLst>
                      <a:ext uri="{FF2B5EF4-FFF2-40B4-BE49-F238E27FC236}">
                        <a16:creationId xmlns:a16="http://schemas.microsoft.com/office/drawing/2014/main" id="{5A7C8A6C-18D9-E261-2D19-4BD689E11654}"/>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773BC1F5-2CA6-B83A-17AD-BFA57A2F528A}"/>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4CAA2BD0-6828-80A8-016D-1D21DFC48BA6}"/>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344AEA2B-43DE-96C5-FFA3-5029057D34FD}"/>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DFCFE152-D69D-58D7-83A8-EF7B64CD2FB3}"/>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569DBA1D-1250-D883-5AF3-AE25C9BB3D3F}"/>
                    </a:ext>
                  </a:extLst>
                </p:cNvPr>
                <p:cNvGrpSpPr/>
                <p:nvPr/>
              </p:nvGrpSpPr>
              <p:grpSpPr>
                <a:xfrm rot="13652778">
                  <a:off x="2161227" y="2084885"/>
                  <a:ext cx="243677" cy="395898"/>
                  <a:chOff x="2277359" y="2201501"/>
                  <a:chExt cx="699252" cy="974508"/>
                </a:xfrm>
              </p:grpSpPr>
              <p:sp>
                <p:nvSpPr>
                  <p:cNvPr id="114" name="Oval 113">
                    <a:extLst>
                      <a:ext uri="{FF2B5EF4-FFF2-40B4-BE49-F238E27FC236}">
                        <a16:creationId xmlns:a16="http://schemas.microsoft.com/office/drawing/2014/main" id="{3F40A3D0-2588-FCD3-40BB-66CA052DDD8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E8E53981-6DE8-8B91-4897-2BBB5F803A4C}"/>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2734B6C3-6A3B-0EA1-77A4-89B04033D4E7}"/>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2A283A3C-88B9-EB1C-BBA7-065BD558AD02}"/>
                    </a:ext>
                  </a:extLst>
                </p:cNvPr>
                <p:cNvGrpSpPr/>
                <p:nvPr/>
              </p:nvGrpSpPr>
              <p:grpSpPr>
                <a:xfrm rot="15698459">
                  <a:off x="2503648" y="2274791"/>
                  <a:ext cx="357310" cy="395898"/>
                  <a:chOff x="2104280" y="2201501"/>
                  <a:chExt cx="1025331" cy="974508"/>
                </a:xfrm>
              </p:grpSpPr>
              <p:sp>
                <p:nvSpPr>
                  <p:cNvPr id="109" name="Oval 108">
                    <a:extLst>
                      <a:ext uri="{FF2B5EF4-FFF2-40B4-BE49-F238E27FC236}">
                        <a16:creationId xmlns:a16="http://schemas.microsoft.com/office/drawing/2014/main" id="{B20551B2-DACA-C65E-1BA2-42BA7230EE82}"/>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EC87CFD-F6ED-D6AE-DF20-85C10A0E4F7A}"/>
                      </a:ext>
                    </a:extLst>
                  </p:cNvPr>
                  <p:cNvSpPr/>
                  <p:nvPr/>
                </p:nvSpPr>
                <p:spPr>
                  <a:xfrm>
                    <a:off x="2104280" y="282724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68E8CFA-850E-617E-1A60-66B0D453C97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0753D9DF-9608-D540-F562-8ECC12CDDC14}"/>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A6AE013-0F74-63DA-21CD-E2320E7DF1DD}"/>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BDA6D1FA-5F64-CFCA-89AA-A4DFD3AE2C94}"/>
                    </a:ext>
                  </a:extLst>
                </p:cNvPr>
                <p:cNvGrpSpPr/>
                <p:nvPr/>
              </p:nvGrpSpPr>
              <p:grpSpPr>
                <a:xfrm rot="15698459">
                  <a:off x="2561170" y="1787755"/>
                  <a:ext cx="296995" cy="395898"/>
                  <a:chOff x="2277359" y="2201501"/>
                  <a:chExt cx="852252" cy="974508"/>
                </a:xfrm>
              </p:grpSpPr>
              <p:sp>
                <p:nvSpPr>
                  <p:cNvPr id="104" name="Oval 103">
                    <a:extLst>
                      <a:ext uri="{FF2B5EF4-FFF2-40B4-BE49-F238E27FC236}">
                        <a16:creationId xmlns:a16="http://schemas.microsoft.com/office/drawing/2014/main" id="{D2B2828A-D9E1-50D3-C338-2C636066FBD1}"/>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62BF838B-A230-9630-0709-D3FA67C17676}"/>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304F884-8EE2-8456-EF21-38FED0881F78}"/>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8D18A871-6929-9A28-62B9-7F1E41A6996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E1038C9C-2FFE-0614-AE6E-8ED083FA619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A6BCCB38-E6D0-1A52-0D2A-9527216AEA68}"/>
                  </a:ext>
                </a:extLst>
              </p:cNvPr>
              <p:cNvSpPr txBox="1"/>
              <p:nvPr/>
            </p:nvSpPr>
            <p:spPr>
              <a:xfrm rot="16200000">
                <a:off x="-1241470" y="716098"/>
                <a:ext cx="4572000" cy="276999"/>
              </a:xfrm>
              <a:prstGeom prst="rect">
                <a:avLst/>
              </a:prstGeom>
              <a:noFill/>
            </p:spPr>
            <p:txBody>
              <a:bodyPr wrap="square">
                <a:spAutoFit/>
              </a:bodyPr>
              <a:lstStyle/>
              <a:p>
                <a:r>
                  <a:rPr lang="en-US" sz="1200" dirty="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dirty="0">
                  <a:solidFill>
                    <a:schemeClr val="tx1"/>
                  </a:solidFill>
                </a:endParaRPr>
              </a:p>
            </p:txBody>
          </p:sp>
        </p:grpSp>
      </p:grpSp>
    </p:spTree>
    <p:extLst>
      <p:ext uri="{BB962C8B-B14F-4D97-AF65-F5344CB8AC3E}">
        <p14:creationId xmlns:p14="http://schemas.microsoft.com/office/powerpoint/2010/main" val="171974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5" presetClass="exit" presetSubtype="0" fill="hold" grpId="1" nodeType="clickEffect">
                                  <p:stCondLst>
                                    <p:cond delay="0"/>
                                  </p:stCondLst>
                                  <p:childTnLst>
                                    <p:anim calcmode="lin" valueType="num">
                                      <p:cBhvr>
                                        <p:cTn id="26" dur="1000"/>
                                        <p:tgtEl>
                                          <p:spTgt spid="91"/>
                                        </p:tgtEl>
                                        <p:attrNameLst>
                                          <p:attrName>ppt_w</p:attrName>
                                        </p:attrNameLst>
                                      </p:cBhvr>
                                      <p:tavLst>
                                        <p:tav tm="0">
                                          <p:val>
                                            <p:strVal val="ppt_w"/>
                                          </p:val>
                                        </p:tav>
                                        <p:tav tm="100000">
                                          <p:val>
                                            <p:strVal val="ppt_w*0.70"/>
                                          </p:val>
                                        </p:tav>
                                      </p:tavLst>
                                    </p:anim>
                                    <p:anim calcmode="lin" valueType="num">
                                      <p:cBhvr>
                                        <p:cTn id="27" dur="1000"/>
                                        <p:tgtEl>
                                          <p:spTgt spid="91"/>
                                        </p:tgtEl>
                                        <p:attrNameLst>
                                          <p:attrName>ppt_h</p:attrName>
                                        </p:attrNameLst>
                                      </p:cBhvr>
                                      <p:tavLst>
                                        <p:tav tm="0">
                                          <p:val>
                                            <p:strVal val="ppt_h"/>
                                          </p:val>
                                        </p:tav>
                                        <p:tav tm="100000">
                                          <p:val>
                                            <p:strVal val="ppt_h"/>
                                          </p:val>
                                        </p:tav>
                                      </p:tavLst>
                                    </p:anim>
                                    <p:animEffect transition="out" filter="fade">
                                      <p:cBhvr>
                                        <p:cTn id="28" dur="1000"/>
                                        <p:tgtEl>
                                          <p:spTgt spid="91"/>
                                        </p:tgtEl>
                                      </p:cBhvr>
                                    </p:animEffect>
                                    <p:set>
                                      <p:cBhvr>
                                        <p:cTn id="29" dur="1" fill="hold">
                                          <p:stCondLst>
                                            <p:cond delay="999"/>
                                          </p:stCondLst>
                                        </p:cTn>
                                        <p:tgtEl>
                                          <p:spTgt spid="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white square with black border&#10;&#10;Description automatically generated">
            <a:extLst>
              <a:ext uri="{FF2B5EF4-FFF2-40B4-BE49-F238E27FC236}">
                <a16:creationId xmlns:a16="http://schemas.microsoft.com/office/drawing/2014/main" id="{8712B54B-32E5-6B93-7885-0A444439BF79}"/>
              </a:ext>
            </a:extLst>
          </p:cNvPr>
          <p:cNvPicPr>
            <a:picLocks noChangeAspect="1"/>
          </p:cNvPicPr>
          <p:nvPr/>
        </p:nvPicPr>
        <p:blipFill>
          <a:blip r:embed="rId3"/>
          <a:srcRect t="9294"/>
          <a:stretch/>
        </p:blipFill>
        <p:spPr>
          <a:xfrm>
            <a:off x="6058057" y="1758950"/>
            <a:ext cx="2066925" cy="1874837"/>
          </a:xfrm>
          <a:prstGeom prst="rect">
            <a:avLst/>
          </a:prstGeom>
        </p:spPr>
      </p:pic>
      <p:pic>
        <p:nvPicPr>
          <p:cNvPr id="5" name="Picture 4">
            <a:extLst>
              <a:ext uri="{FF2B5EF4-FFF2-40B4-BE49-F238E27FC236}">
                <a16:creationId xmlns:a16="http://schemas.microsoft.com/office/drawing/2014/main" id="{1EE1B648-02D9-BF44-FDE4-C7BBC6AB652F}"/>
              </a:ext>
            </a:extLst>
          </p:cNvPr>
          <p:cNvPicPr>
            <a:picLocks noChangeAspect="1"/>
          </p:cNvPicPr>
          <p:nvPr/>
        </p:nvPicPr>
        <p:blipFill>
          <a:blip r:embed="rId4"/>
          <a:stretch>
            <a:fillRect/>
          </a:stretch>
        </p:blipFill>
        <p:spPr>
          <a:xfrm>
            <a:off x="5172784" y="2224921"/>
            <a:ext cx="3041738" cy="266152"/>
          </a:xfrm>
          <a:prstGeom prst="rect">
            <a:avLst/>
          </a:prstGeom>
        </p:spPr>
      </p:pic>
      <p:pic>
        <p:nvPicPr>
          <p:cNvPr id="7" name="Picture 6" descr="A red and blue triangle&#10;&#10;Description automatically generated">
            <a:extLst>
              <a:ext uri="{FF2B5EF4-FFF2-40B4-BE49-F238E27FC236}">
                <a16:creationId xmlns:a16="http://schemas.microsoft.com/office/drawing/2014/main" id="{E15BE273-BA4E-2C54-B8D9-42DAA336F56D}"/>
              </a:ext>
            </a:extLst>
          </p:cNvPr>
          <p:cNvPicPr>
            <a:picLocks noChangeAspect="1"/>
          </p:cNvPicPr>
          <p:nvPr/>
        </p:nvPicPr>
        <p:blipFill>
          <a:blip r:embed="rId5"/>
          <a:srcRect l="2290" r="12466"/>
          <a:stretch/>
        </p:blipFill>
        <p:spPr>
          <a:xfrm>
            <a:off x="5172784" y="2465825"/>
            <a:ext cx="2809341" cy="501093"/>
          </a:xfrm>
          <a:prstGeom prst="rect">
            <a:avLst/>
          </a:prstGeom>
        </p:spPr>
      </p:pic>
      <p:pic>
        <p:nvPicPr>
          <p:cNvPr id="9" name="Picture 8" descr="A close-up of a plane&#10;&#10;Description automatically generated">
            <a:extLst>
              <a:ext uri="{FF2B5EF4-FFF2-40B4-BE49-F238E27FC236}">
                <a16:creationId xmlns:a16="http://schemas.microsoft.com/office/drawing/2014/main" id="{736D5574-7FEF-58D1-43BD-439928821FDE}"/>
              </a:ext>
            </a:extLst>
          </p:cNvPr>
          <p:cNvPicPr>
            <a:picLocks noChangeAspect="1"/>
          </p:cNvPicPr>
          <p:nvPr/>
        </p:nvPicPr>
        <p:blipFill>
          <a:blip r:embed="rId6"/>
          <a:srcRect l="1748" r="6734"/>
          <a:stretch/>
        </p:blipFill>
        <p:spPr>
          <a:xfrm>
            <a:off x="5334993" y="2900623"/>
            <a:ext cx="2692866" cy="557725"/>
          </a:xfrm>
          <a:prstGeom prst="rect">
            <a:avLst/>
          </a:prstGeom>
        </p:spPr>
      </p:pic>
      <p:cxnSp>
        <p:nvCxnSpPr>
          <p:cNvPr id="17" name="Straight Connector 16">
            <a:extLst>
              <a:ext uri="{FF2B5EF4-FFF2-40B4-BE49-F238E27FC236}">
                <a16:creationId xmlns:a16="http://schemas.microsoft.com/office/drawing/2014/main" id="{F32B5380-75E5-BCC3-7C75-D2897182CB02}"/>
              </a:ext>
            </a:extLst>
          </p:cNvPr>
          <p:cNvCxnSpPr>
            <a:cxnSpLocks/>
          </p:cNvCxnSpPr>
          <p:nvPr/>
        </p:nvCxnSpPr>
        <p:spPr>
          <a:xfrm>
            <a:off x="8014050" y="1613589"/>
            <a:ext cx="0" cy="18408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A885191-EC73-452A-D55B-D25C1D5FBAE7}"/>
              </a:ext>
            </a:extLst>
          </p:cNvPr>
          <p:cNvCxnSpPr>
            <a:cxnSpLocks/>
          </p:cNvCxnSpPr>
          <p:nvPr/>
        </p:nvCxnSpPr>
        <p:spPr>
          <a:xfrm>
            <a:off x="6170103" y="1617518"/>
            <a:ext cx="0" cy="184083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A black and white rectangular object&#10;&#10;Description automatically generated">
            <a:extLst>
              <a:ext uri="{FF2B5EF4-FFF2-40B4-BE49-F238E27FC236}">
                <a16:creationId xmlns:a16="http://schemas.microsoft.com/office/drawing/2014/main" id="{B60D563D-CE79-582F-2109-7FBAA6607BEF}"/>
              </a:ext>
            </a:extLst>
          </p:cNvPr>
          <p:cNvPicPr>
            <a:picLocks noChangeAspect="1"/>
          </p:cNvPicPr>
          <p:nvPr/>
        </p:nvPicPr>
        <p:blipFill>
          <a:blip r:embed="rId7"/>
          <a:srcRect t="4966" r="167" b="226"/>
          <a:stretch/>
        </p:blipFill>
        <p:spPr>
          <a:xfrm>
            <a:off x="6056130" y="2049209"/>
            <a:ext cx="2058081" cy="1666875"/>
          </a:xfrm>
          <a:prstGeom prst="rect">
            <a:avLst/>
          </a:prstGeom>
        </p:spPr>
      </p:pic>
      <p:pic>
        <p:nvPicPr>
          <p:cNvPr id="12" name="Picture 11">
            <a:extLst>
              <a:ext uri="{FF2B5EF4-FFF2-40B4-BE49-F238E27FC236}">
                <a16:creationId xmlns:a16="http://schemas.microsoft.com/office/drawing/2014/main" id="{73C5BD42-21E3-1C55-15D6-DD5B8486DA5D}"/>
              </a:ext>
            </a:extLst>
          </p:cNvPr>
          <p:cNvPicPr>
            <a:picLocks noChangeAspect="1"/>
          </p:cNvPicPr>
          <p:nvPr/>
        </p:nvPicPr>
        <p:blipFill>
          <a:blip r:embed="rId8"/>
          <a:stretch>
            <a:fillRect/>
          </a:stretch>
        </p:blipFill>
        <p:spPr>
          <a:xfrm>
            <a:off x="5128349" y="953834"/>
            <a:ext cx="3295650" cy="1095375"/>
          </a:xfrm>
          <a:prstGeom prst="rect">
            <a:avLst/>
          </a:prstGeom>
        </p:spPr>
      </p:pic>
      <p:pic>
        <p:nvPicPr>
          <p:cNvPr id="19" name="Picture 18" descr="A chart of different colors&#10;&#10;Description automatically generated">
            <a:extLst>
              <a:ext uri="{FF2B5EF4-FFF2-40B4-BE49-F238E27FC236}">
                <a16:creationId xmlns:a16="http://schemas.microsoft.com/office/drawing/2014/main" id="{FD8EFE7B-2F0F-DD95-C2F7-697AC0320941}"/>
              </a:ext>
            </a:extLst>
          </p:cNvPr>
          <p:cNvPicPr>
            <a:picLocks noChangeAspect="1"/>
          </p:cNvPicPr>
          <p:nvPr/>
        </p:nvPicPr>
        <p:blipFill>
          <a:blip r:embed="rId9"/>
          <a:stretch>
            <a:fillRect/>
          </a:stretch>
        </p:blipFill>
        <p:spPr>
          <a:xfrm>
            <a:off x="432260" y="1115247"/>
            <a:ext cx="4172989" cy="2496172"/>
          </a:xfrm>
          <a:prstGeom prst="rect">
            <a:avLst/>
          </a:prstGeom>
        </p:spPr>
      </p:pic>
      <p:sp>
        <p:nvSpPr>
          <p:cNvPr id="20" name="Rectangle 19">
            <a:extLst>
              <a:ext uri="{FF2B5EF4-FFF2-40B4-BE49-F238E27FC236}">
                <a16:creationId xmlns:a16="http://schemas.microsoft.com/office/drawing/2014/main" id="{4E2A0B1F-16E3-508A-0C27-28BE0C9AEB28}"/>
              </a:ext>
            </a:extLst>
          </p:cNvPr>
          <p:cNvSpPr/>
          <p:nvPr/>
        </p:nvSpPr>
        <p:spPr>
          <a:xfrm>
            <a:off x="3108960" y="1554479"/>
            <a:ext cx="1213658" cy="134666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E5A3950-0364-BE03-C720-8B0434F2C652}"/>
              </a:ext>
            </a:extLst>
          </p:cNvPr>
          <p:cNvSpPr/>
          <p:nvPr/>
        </p:nvSpPr>
        <p:spPr>
          <a:xfrm>
            <a:off x="1648691" y="1548937"/>
            <a:ext cx="878378" cy="134666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oogle Shape;356;p31">
            <a:extLst>
              <a:ext uri="{FF2B5EF4-FFF2-40B4-BE49-F238E27FC236}">
                <a16:creationId xmlns:a16="http://schemas.microsoft.com/office/drawing/2014/main" id="{0304C35D-8ADF-375E-461A-EE2A158CDED6}"/>
              </a:ext>
            </a:extLst>
          </p:cNvPr>
          <p:cNvPicPr preferRelativeResize="0"/>
          <p:nvPr/>
        </p:nvPicPr>
        <p:blipFill>
          <a:blip r:embed="rId10">
            <a:alphaModFix/>
          </a:blip>
          <a:stretch>
            <a:fillRect/>
          </a:stretch>
        </p:blipFill>
        <p:spPr>
          <a:xfrm rot="7839222">
            <a:off x="6521219" y="2449830"/>
            <a:ext cx="4668729" cy="4838700"/>
          </a:xfrm>
          <a:prstGeom prst="rect">
            <a:avLst/>
          </a:prstGeom>
          <a:noFill/>
          <a:ln>
            <a:noFill/>
          </a:ln>
        </p:spPr>
      </p:pic>
      <p:sp>
        <p:nvSpPr>
          <p:cNvPr id="23" name="Rectangle 22">
            <a:extLst>
              <a:ext uri="{FF2B5EF4-FFF2-40B4-BE49-F238E27FC236}">
                <a16:creationId xmlns:a16="http://schemas.microsoft.com/office/drawing/2014/main" id="{D1A51596-8FAC-C67A-0ED6-229405EF843A}"/>
              </a:ext>
            </a:extLst>
          </p:cNvPr>
          <p:cNvSpPr/>
          <p:nvPr/>
        </p:nvSpPr>
        <p:spPr>
          <a:xfrm>
            <a:off x="5295207" y="1487978"/>
            <a:ext cx="2984270" cy="673331"/>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6642FC0-3AB6-0D0B-6DFE-EDD2A7D443A8}"/>
              </a:ext>
            </a:extLst>
          </p:cNvPr>
          <p:cNvSpPr/>
          <p:nvPr/>
        </p:nvSpPr>
        <p:spPr>
          <a:xfrm>
            <a:off x="5273039" y="2468880"/>
            <a:ext cx="2984270" cy="556953"/>
          </a:xfrm>
          <a:prstGeom prst="rect">
            <a:avLst/>
          </a:prstGeom>
          <a:noFill/>
          <a:ln w="3175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CC9C992-CCAA-CE5E-20ED-FDDBE47414C8}"/>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Variable Features and Covariance</a:t>
            </a:r>
          </a:p>
        </p:txBody>
      </p:sp>
    </p:spTree>
    <p:extLst>
      <p:ext uri="{BB962C8B-B14F-4D97-AF65-F5344CB8AC3E}">
        <p14:creationId xmlns:p14="http://schemas.microsoft.com/office/powerpoint/2010/main" val="157374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104 -0.00216 L 0.00086 0.27346 " pathEditMode="relative" rAng="0" ptsTypes="AA">
                                      <p:cBhvr>
                                        <p:cTn id="26" dur="2000" fill="hold"/>
                                        <p:tgtEl>
                                          <p:spTgt spid="10"/>
                                        </p:tgtEl>
                                        <p:attrNameLst>
                                          <p:attrName>ppt_x</p:attrName>
                                          <p:attrName>ppt_y</p:attrName>
                                        </p:attrNameLst>
                                      </p:cBhvr>
                                      <p:rCtr x="-17" y="13765"/>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animBg="1"/>
      <p:bldP spid="23" grpId="1" animBg="1"/>
      <p:bldP spid="24" grpId="0" animBg="1"/>
      <p:bldP spid="2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0"/>
          <p:cNvSpPr/>
          <p:nvPr/>
        </p:nvSpPr>
        <p:spPr>
          <a:xfrm>
            <a:off x="2972551"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0"/>
          <p:cNvSpPr/>
          <p:nvPr/>
        </p:nvSpPr>
        <p:spPr>
          <a:xfrm>
            <a:off x="645632"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Pipeline</a:t>
            </a:r>
            <a:endParaRPr/>
          </a:p>
        </p:txBody>
      </p:sp>
      <p:sp>
        <p:nvSpPr>
          <p:cNvPr id="342" name="Google Shape;342;p30"/>
          <p:cNvSpPr txBox="1">
            <a:spLocks noGrp="1"/>
          </p:cNvSpPr>
          <p:nvPr>
            <p:ph type="title" idx="4"/>
          </p:nvPr>
        </p:nvSpPr>
        <p:spPr>
          <a:xfrm>
            <a:off x="645632" y="1346858"/>
            <a:ext cx="852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344" name="Google Shape;344;p30"/>
          <p:cNvSpPr txBox="1">
            <a:spLocks noGrp="1"/>
          </p:cNvSpPr>
          <p:nvPr>
            <p:ph type="title" idx="6"/>
          </p:nvPr>
        </p:nvSpPr>
        <p:spPr>
          <a:xfrm>
            <a:off x="2972550" y="1346142"/>
            <a:ext cx="8520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347" name="Google Shape;347;p30"/>
          <p:cNvSpPr txBox="1">
            <a:spLocks noGrp="1"/>
          </p:cNvSpPr>
          <p:nvPr>
            <p:ph type="subTitle" idx="8"/>
          </p:nvPr>
        </p:nvSpPr>
        <p:spPr>
          <a:xfrm>
            <a:off x="-81118" y="203842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Make Seurat</a:t>
            </a:r>
            <a:endParaRPr/>
          </a:p>
        </p:txBody>
      </p:sp>
      <p:sp>
        <p:nvSpPr>
          <p:cNvPr id="348" name="Google Shape;348;p30"/>
          <p:cNvSpPr txBox="1">
            <a:spLocks noGrp="1"/>
          </p:cNvSpPr>
          <p:nvPr>
            <p:ph type="subTitle" idx="9"/>
          </p:nvPr>
        </p:nvSpPr>
        <p:spPr>
          <a:xfrm>
            <a:off x="2248182" y="2038425"/>
            <a:ext cx="23055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Normalize QC</a:t>
            </a:r>
            <a:endParaRPr/>
          </a:p>
        </p:txBody>
      </p:sp>
      <p:pic>
        <p:nvPicPr>
          <p:cNvPr id="2" name="Picture 1">
            <a:extLst>
              <a:ext uri="{FF2B5EF4-FFF2-40B4-BE49-F238E27FC236}">
                <a16:creationId xmlns:a16="http://schemas.microsoft.com/office/drawing/2014/main" id="{F6237452-EAF0-A9DB-F1DB-1746AC9FCC9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Google Shape;333;p30">
            <a:extLst>
              <a:ext uri="{FF2B5EF4-FFF2-40B4-BE49-F238E27FC236}">
                <a16:creationId xmlns:a16="http://schemas.microsoft.com/office/drawing/2014/main" id="{5E03648C-3878-1BB3-9411-C520314B4F7A}"/>
              </a:ext>
            </a:extLst>
          </p:cNvPr>
          <p:cNvSpPr/>
          <p:nvPr/>
        </p:nvSpPr>
        <p:spPr>
          <a:xfrm>
            <a:off x="7626390"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34;p30">
            <a:extLst>
              <a:ext uri="{FF2B5EF4-FFF2-40B4-BE49-F238E27FC236}">
                <a16:creationId xmlns:a16="http://schemas.microsoft.com/office/drawing/2014/main" id="{4497679F-994E-6DBF-D3C3-39D17E65E0A5}"/>
              </a:ext>
            </a:extLst>
          </p:cNvPr>
          <p:cNvSpPr/>
          <p:nvPr/>
        </p:nvSpPr>
        <p:spPr>
          <a:xfrm>
            <a:off x="5299470" y="1144658"/>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42;p30">
            <a:extLst>
              <a:ext uri="{FF2B5EF4-FFF2-40B4-BE49-F238E27FC236}">
                <a16:creationId xmlns:a16="http://schemas.microsoft.com/office/drawing/2014/main" id="{10C50F21-117D-AD03-7D01-B3D649095ECE}"/>
              </a:ext>
            </a:extLst>
          </p:cNvPr>
          <p:cNvSpPr txBox="1">
            <a:spLocks/>
          </p:cNvSpPr>
          <p:nvPr/>
        </p:nvSpPr>
        <p:spPr>
          <a:xfrm>
            <a:off x="5299470" y="1346142"/>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03</a:t>
            </a:r>
          </a:p>
        </p:txBody>
      </p:sp>
      <p:sp>
        <p:nvSpPr>
          <p:cNvPr id="10" name="Google Shape;344;p30">
            <a:extLst>
              <a:ext uri="{FF2B5EF4-FFF2-40B4-BE49-F238E27FC236}">
                <a16:creationId xmlns:a16="http://schemas.microsoft.com/office/drawing/2014/main" id="{A210ABD0-1534-5B5E-AB48-BDE4B58A0CEE}"/>
              </a:ext>
            </a:extLst>
          </p:cNvPr>
          <p:cNvSpPr txBox="1">
            <a:spLocks/>
          </p:cNvSpPr>
          <p:nvPr/>
        </p:nvSpPr>
        <p:spPr>
          <a:xfrm>
            <a:off x="7626390" y="1346858"/>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04</a:t>
            </a:r>
          </a:p>
        </p:txBody>
      </p:sp>
      <p:sp>
        <p:nvSpPr>
          <p:cNvPr id="17" name="Google Shape;347;p30">
            <a:extLst>
              <a:ext uri="{FF2B5EF4-FFF2-40B4-BE49-F238E27FC236}">
                <a16:creationId xmlns:a16="http://schemas.microsoft.com/office/drawing/2014/main" id="{E9DBFE63-46AA-E366-F185-5B0838376749}"/>
              </a:ext>
            </a:extLst>
          </p:cNvPr>
          <p:cNvSpPr txBox="1">
            <a:spLocks/>
          </p:cNvSpPr>
          <p:nvPr/>
        </p:nvSpPr>
        <p:spPr>
          <a:xfrm>
            <a:off x="4577482" y="2038425"/>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Doublet Finder</a:t>
            </a:r>
          </a:p>
        </p:txBody>
      </p:sp>
      <p:sp>
        <p:nvSpPr>
          <p:cNvPr id="18" name="Google Shape;348;p30">
            <a:extLst>
              <a:ext uri="{FF2B5EF4-FFF2-40B4-BE49-F238E27FC236}">
                <a16:creationId xmlns:a16="http://schemas.microsoft.com/office/drawing/2014/main" id="{98B8DBBA-C0D8-E27F-B9ED-8CAD7F572BE1}"/>
              </a:ext>
            </a:extLst>
          </p:cNvPr>
          <p:cNvSpPr txBox="1">
            <a:spLocks/>
          </p:cNvSpPr>
          <p:nvPr/>
        </p:nvSpPr>
        <p:spPr>
          <a:xfrm>
            <a:off x="6906783" y="2038425"/>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Merge</a:t>
            </a:r>
          </a:p>
        </p:txBody>
      </p:sp>
      <p:sp>
        <p:nvSpPr>
          <p:cNvPr id="40" name="Google Shape;333;p30">
            <a:extLst>
              <a:ext uri="{FF2B5EF4-FFF2-40B4-BE49-F238E27FC236}">
                <a16:creationId xmlns:a16="http://schemas.microsoft.com/office/drawing/2014/main" id="{CADCE273-2E5C-724B-D757-A5EFFFC81C0C}"/>
              </a:ext>
            </a:extLst>
          </p:cNvPr>
          <p:cNvSpPr/>
          <p:nvPr/>
        </p:nvSpPr>
        <p:spPr>
          <a:xfrm>
            <a:off x="2972551"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4;p30">
            <a:extLst>
              <a:ext uri="{FF2B5EF4-FFF2-40B4-BE49-F238E27FC236}">
                <a16:creationId xmlns:a16="http://schemas.microsoft.com/office/drawing/2014/main" id="{7E1AFBA4-6514-C163-B008-45232AC61A71}"/>
              </a:ext>
            </a:extLst>
          </p:cNvPr>
          <p:cNvSpPr/>
          <p:nvPr/>
        </p:nvSpPr>
        <p:spPr>
          <a:xfrm>
            <a:off x="645632"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2;p30">
            <a:extLst>
              <a:ext uri="{FF2B5EF4-FFF2-40B4-BE49-F238E27FC236}">
                <a16:creationId xmlns:a16="http://schemas.microsoft.com/office/drawing/2014/main" id="{A2E30FE1-1266-E0E0-14BC-BA161F11AC6B}"/>
              </a:ext>
            </a:extLst>
          </p:cNvPr>
          <p:cNvSpPr txBox="1">
            <a:spLocks/>
          </p:cNvSpPr>
          <p:nvPr/>
        </p:nvSpPr>
        <p:spPr>
          <a:xfrm>
            <a:off x="645632" y="2859676"/>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05</a:t>
            </a:r>
          </a:p>
        </p:txBody>
      </p:sp>
      <p:sp>
        <p:nvSpPr>
          <p:cNvPr id="43" name="Google Shape;344;p30">
            <a:extLst>
              <a:ext uri="{FF2B5EF4-FFF2-40B4-BE49-F238E27FC236}">
                <a16:creationId xmlns:a16="http://schemas.microsoft.com/office/drawing/2014/main" id="{490040C6-061E-F380-3B84-D0F060A5F4C1}"/>
              </a:ext>
            </a:extLst>
          </p:cNvPr>
          <p:cNvSpPr txBox="1">
            <a:spLocks/>
          </p:cNvSpPr>
          <p:nvPr/>
        </p:nvSpPr>
        <p:spPr>
          <a:xfrm>
            <a:off x="2972550" y="2858960"/>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06</a:t>
            </a:r>
          </a:p>
        </p:txBody>
      </p:sp>
      <p:sp>
        <p:nvSpPr>
          <p:cNvPr id="44" name="Google Shape;347;p30">
            <a:extLst>
              <a:ext uri="{FF2B5EF4-FFF2-40B4-BE49-F238E27FC236}">
                <a16:creationId xmlns:a16="http://schemas.microsoft.com/office/drawing/2014/main" id="{E9EC22C3-332F-B83E-97DD-D1C18EB96459}"/>
              </a:ext>
            </a:extLst>
          </p:cNvPr>
          <p:cNvSpPr txBox="1">
            <a:spLocks/>
          </p:cNvSpPr>
          <p:nvPr/>
        </p:nvSpPr>
        <p:spPr>
          <a:xfrm>
            <a:off x="-81118"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PCA</a:t>
            </a:r>
          </a:p>
        </p:txBody>
      </p:sp>
      <p:sp>
        <p:nvSpPr>
          <p:cNvPr id="45" name="Google Shape;348;p30">
            <a:extLst>
              <a:ext uri="{FF2B5EF4-FFF2-40B4-BE49-F238E27FC236}">
                <a16:creationId xmlns:a16="http://schemas.microsoft.com/office/drawing/2014/main" id="{B46F3693-989E-DC22-41BE-BFF8518F261F}"/>
              </a:ext>
            </a:extLst>
          </p:cNvPr>
          <p:cNvSpPr txBox="1">
            <a:spLocks/>
          </p:cNvSpPr>
          <p:nvPr/>
        </p:nvSpPr>
        <p:spPr>
          <a:xfrm>
            <a:off x="2248182"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Integration</a:t>
            </a:r>
          </a:p>
        </p:txBody>
      </p:sp>
      <p:sp>
        <p:nvSpPr>
          <p:cNvPr id="46" name="Google Shape;333;p30">
            <a:extLst>
              <a:ext uri="{FF2B5EF4-FFF2-40B4-BE49-F238E27FC236}">
                <a16:creationId xmlns:a16="http://schemas.microsoft.com/office/drawing/2014/main" id="{08464096-24A0-20AB-8E1B-B032E08E56AA}"/>
              </a:ext>
            </a:extLst>
          </p:cNvPr>
          <p:cNvSpPr/>
          <p:nvPr/>
        </p:nvSpPr>
        <p:spPr>
          <a:xfrm>
            <a:off x="7626390"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4;p30">
            <a:extLst>
              <a:ext uri="{FF2B5EF4-FFF2-40B4-BE49-F238E27FC236}">
                <a16:creationId xmlns:a16="http://schemas.microsoft.com/office/drawing/2014/main" id="{684F50ED-0203-3D7B-FCFA-6850AE00851B}"/>
              </a:ext>
            </a:extLst>
          </p:cNvPr>
          <p:cNvSpPr/>
          <p:nvPr/>
        </p:nvSpPr>
        <p:spPr>
          <a:xfrm>
            <a:off x="5299470" y="2657476"/>
            <a:ext cx="852000" cy="8520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42;p30">
            <a:extLst>
              <a:ext uri="{FF2B5EF4-FFF2-40B4-BE49-F238E27FC236}">
                <a16:creationId xmlns:a16="http://schemas.microsoft.com/office/drawing/2014/main" id="{52A4DF3D-FC52-4DFB-4FF2-A1F515C71841}"/>
              </a:ext>
            </a:extLst>
          </p:cNvPr>
          <p:cNvSpPr txBox="1">
            <a:spLocks/>
          </p:cNvSpPr>
          <p:nvPr/>
        </p:nvSpPr>
        <p:spPr>
          <a:xfrm>
            <a:off x="5299470" y="2858960"/>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07</a:t>
            </a:r>
          </a:p>
        </p:txBody>
      </p:sp>
      <p:sp>
        <p:nvSpPr>
          <p:cNvPr id="49" name="Google Shape;344;p30">
            <a:extLst>
              <a:ext uri="{FF2B5EF4-FFF2-40B4-BE49-F238E27FC236}">
                <a16:creationId xmlns:a16="http://schemas.microsoft.com/office/drawing/2014/main" id="{EE11B5D4-727C-BF4A-B762-CD4875C79421}"/>
              </a:ext>
            </a:extLst>
          </p:cNvPr>
          <p:cNvSpPr txBox="1">
            <a:spLocks/>
          </p:cNvSpPr>
          <p:nvPr/>
        </p:nvSpPr>
        <p:spPr>
          <a:xfrm>
            <a:off x="7626390" y="2859676"/>
            <a:ext cx="852000" cy="447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Asap SemiBold"/>
              <a:buNone/>
              <a:defRPr sz="3400" b="0" i="0" u="none" strike="noStrike" cap="none">
                <a:solidFill>
                  <a:schemeClr val="dk1"/>
                </a:solidFill>
                <a:latin typeface="Asap SemiBold"/>
                <a:ea typeface="Asap SemiBold"/>
                <a:cs typeface="Asap SemiBold"/>
                <a:sym typeface="Asap SemiBold"/>
              </a:defRPr>
            </a:lvl1pPr>
            <a:lvl2pPr marR="0" lvl="1"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2pPr>
            <a:lvl3pPr marR="0" lvl="2"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3pPr>
            <a:lvl4pPr marR="0" lvl="3"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4pPr>
            <a:lvl5pPr marR="0" lvl="4"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5pPr>
            <a:lvl6pPr marR="0" lvl="5"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6pPr>
            <a:lvl7pPr marR="0" lvl="6"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7pPr>
            <a:lvl8pPr marR="0" lvl="7"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8pPr>
            <a:lvl9pPr marR="0" lvl="8" algn="l" rtl="0">
              <a:lnSpc>
                <a:spcPct val="100000"/>
              </a:lnSpc>
              <a:spcBef>
                <a:spcPts val="0"/>
              </a:spcBef>
              <a:spcAft>
                <a:spcPts val="0"/>
              </a:spcAft>
              <a:buClr>
                <a:schemeClr val="dk1"/>
              </a:buClr>
              <a:buSzPts val="3000"/>
              <a:buFont typeface="Asap SemiBold"/>
              <a:buNone/>
              <a:defRPr sz="3000" b="0" i="0" u="none" strike="noStrike" cap="none">
                <a:solidFill>
                  <a:schemeClr val="dk1"/>
                </a:solidFill>
                <a:latin typeface="Asap SemiBold"/>
                <a:ea typeface="Asap SemiBold"/>
                <a:cs typeface="Asap SemiBold"/>
                <a:sym typeface="Asap SemiBold"/>
              </a:defRPr>
            </a:lvl9pPr>
          </a:lstStyle>
          <a:p>
            <a:r>
              <a:rPr lang="en"/>
              <a:t>08</a:t>
            </a:r>
          </a:p>
        </p:txBody>
      </p:sp>
      <p:sp>
        <p:nvSpPr>
          <p:cNvPr id="50" name="Google Shape;347;p30">
            <a:extLst>
              <a:ext uri="{FF2B5EF4-FFF2-40B4-BE49-F238E27FC236}">
                <a16:creationId xmlns:a16="http://schemas.microsoft.com/office/drawing/2014/main" id="{F05E42BF-A2B6-DD9C-E92B-8E23F23E0353}"/>
              </a:ext>
            </a:extLst>
          </p:cNvPr>
          <p:cNvSpPr txBox="1">
            <a:spLocks/>
          </p:cNvSpPr>
          <p:nvPr/>
        </p:nvSpPr>
        <p:spPr>
          <a:xfrm>
            <a:off x="4577482"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Neighbors Clusters</a:t>
            </a:r>
          </a:p>
          <a:p>
            <a:pPr marL="0" indent="0"/>
            <a:r>
              <a:rPr lang="en-US"/>
              <a:t>Markers</a:t>
            </a:r>
          </a:p>
        </p:txBody>
      </p:sp>
      <p:sp>
        <p:nvSpPr>
          <p:cNvPr id="51" name="Google Shape;348;p30">
            <a:extLst>
              <a:ext uri="{FF2B5EF4-FFF2-40B4-BE49-F238E27FC236}">
                <a16:creationId xmlns:a16="http://schemas.microsoft.com/office/drawing/2014/main" id="{82A898DD-031D-CD26-F71C-CACC3B42D18B}"/>
              </a:ext>
            </a:extLst>
          </p:cNvPr>
          <p:cNvSpPr txBox="1">
            <a:spLocks/>
          </p:cNvSpPr>
          <p:nvPr/>
        </p:nvSpPr>
        <p:spPr>
          <a:xfrm>
            <a:off x="6906783" y="3551243"/>
            <a:ext cx="2305500" cy="44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l"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pPr marL="0" indent="0"/>
            <a:r>
              <a:rPr lang="en-US"/>
              <a:t>Plotting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a:extLst>
              <a:ext uri="{FF2B5EF4-FFF2-40B4-BE49-F238E27FC236}">
                <a16:creationId xmlns:a16="http://schemas.microsoft.com/office/drawing/2014/main" id="{5AE11640-C537-B834-536C-3048BEBE32BE}"/>
              </a:ext>
            </a:extLst>
          </p:cNvPr>
          <p:cNvCxnSpPr>
            <a:cxnSpLocks/>
          </p:cNvCxnSpPr>
          <p:nvPr/>
        </p:nvCxnSpPr>
        <p:spPr>
          <a:xfrm flipH="1">
            <a:off x="1330547" y="1629295"/>
            <a:ext cx="2958820" cy="2105230"/>
          </a:xfrm>
          <a:prstGeom prst="straightConnector1">
            <a:avLst/>
          </a:prstGeom>
          <a:ln w="53975">
            <a:solidFill>
              <a:schemeClr val="bg2"/>
            </a:solidFill>
          </a:ln>
          <a:effectLst/>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6ACF5EB4-BA3D-9FC2-C68D-989A07B1C951}"/>
              </a:ext>
            </a:extLst>
          </p:cNvPr>
          <p:cNvCxnSpPr/>
          <p:nvPr/>
        </p:nvCxnSpPr>
        <p:spPr>
          <a:xfrm>
            <a:off x="1159965" y="1608513"/>
            <a:ext cx="0" cy="2298469"/>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454888B-9E12-D4A9-40BD-DCF87FBD9CD5}"/>
              </a:ext>
            </a:extLst>
          </p:cNvPr>
          <p:cNvCxnSpPr>
            <a:cxnSpLocks/>
          </p:cNvCxnSpPr>
          <p:nvPr/>
        </p:nvCxnSpPr>
        <p:spPr>
          <a:xfrm>
            <a:off x="1137457" y="3887253"/>
            <a:ext cx="2836026"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79B9A446-C0C5-9012-8DC2-3E21102D8CDA}"/>
              </a:ext>
            </a:extLst>
          </p:cNvPr>
          <p:cNvSpPr/>
          <p:nvPr/>
        </p:nvSpPr>
        <p:spPr>
          <a:xfrm rot="4920000">
            <a:off x="1886352" y="329792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5C09840-4C50-4A47-8007-C34F71F0F1EE}"/>
              </a:ext>
            </a:extLst>
          </p:cNvPr>
          <p:cNvSpPr/>
          <p:nvPr/>
        </p:nvSpPr>
        <p:spPr>
          <a:xfrm rot="4920000">
            <a:off x="1503693" y="327285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0561627D-D601-61DE-2EF8-9466E5E929FD}"/>
              </a:ext>
            </a:extLst>
          </p:cNvPr>
          <p:cNvSpPr/>
          <p:nvPr/>
        </p:nvSpPr>
        <p:spPr>
          <a:xfrm rot="4920000">
            <a:off x="1672356" y="3427756"/>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65732535-10D9-C5B0-86A1-D4B0642FBB55}"/>
              </a:ext>
            </a:extLst>
          </p:cNvPr>
          <p:cNvSpPr/>
          <p:nvPr/>
        </p:nvSpPr>
        <p:spPr>
          <a:xfrm rot="8579843">
            <a:off x="1641277" y="3645395"/>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0B48DE7-E090-0969-20F0-A07EF8E5059B}"/>
              </a:ext>
            </a:extLst>
          </p:cNvPr>
          <p:cNvSpPr/>
          <p:nvPr/>
        </p:nvSpPr>
        <p:spPr>
          <a:xfrm rot="4920000">
            <a:off x="1438004" y="360510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3652321-71FA-0F76-4554-36FB2AA224CD}"/>
              </a:ext>
            </a:extLst>
          </p:cNvPr>
          <p:cNvSpPr/>
          <p:nvPr/>
        </p:nvSpPr>
        <p:spPr>
          <a:xfrm rot="20408155">
            <a:off x="1767804" y="2902297"/>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02B85CF-CE71-18FA-C39F-F3B3EE2685C5}"/>
              </a:ext>
            </a:extLst>
          </p:cNvPr>
          <p:cNvSpPr/>
          <p:nvPr/>
        </p:nvSpPr>
        <p:spPr>
          <a:xfrm rot="20408155">
            <a:off x="1995150" y="2845393"/>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F884F6F-97E3-934E-DED0-F835146CB0B3}"/>
              </a:ext>
            </a:extLst>
          </p:cNvPr>
          <p:cNvSpPr/>
          <p:nvPr/>
        </p:nvSpPr>
        <p:spPr>
          <a:xfrm rot="20408155">
            <a:off x="1942294" y="3053599"/>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FAE3D91-897D-9C77-6953-704EAEEE322D}"/>
              </a:ext>
            </a:extLst>
          </p:cNvPr>
          <p:cNvSpPr/>
          <p:nvPr/>
        </p:nvSpPr>
        <p:spPr>
          <a:xfrm rot="4920000">
            <a:off x="2774252" y="3196125"/>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B5B307C4-AC29-3AD4-1FB5-85F5E2196BF1}"/>
              </a:ext>
            </a:extLst>
          </p:cNvPr>
          <p:cNvSpPr/>
          <p:nvPr/>
        </p:nvSpPr>
        <p:spPr>
          <a:xfrm rot="4920000">
            <a:off x="2719381" y="2213907"/>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54CB183-E5E6-015E-93C5-ED630D9200F6}"/>
              </a:ext>
            </a:extLst>
          </p:cNvPr>
          <p:cNvSpPr/>
          <p:nvPr/>
        </p:nvSpPr>
        <p:spPr>
          <a:xfrm rot="4920000">
            <a:off x="2708313" y="245815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33F2C31-23F4-645F-A354-7B91EDB5A95F}"/>
              </a:ext>
            </a:extLst>
          </p:cNvPr>
          <p:cNvSpPr/>
          <p:nvPr/>
        </p:nvSpPr>
        <p:spPr>
          <a:xfrm rot="4920000">
            <a:off x="2492685" y="2381839"/>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157B92-5B4D-3A08-706B-A9794AF8772D}"/>
              </a:ext>
            </a:extLst>
          </p:cNvPr>
          <p:cNvSpPr/>
          <p:nvPr/>
        </p:nvSpPr>
        <p:spPr>
          <a:xfrm rot="13652778">
            <a:off x="2640416" y="2843596"/>
            <a:ext cx="72597" cy="9659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3793C2C-A0FD-C5FD-8D97-5FE385AC458F}"/>
              </a:ext>
            </a:extLst>
          </p:cNvPr>
          <p:cNvSpPr/>
          <p:nvPr/>
        </p:nvSpPr>
        <p:spPr>
          <a:xfrm rot="13652778">
            <a:off x="2803507" y="2605287"/>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88ED9AAF-C59A-F2A4-DE94-8233F11736F1}"/>
              </a:ext>
            </a:extLst>
          </p:cNvPr>
          <p:cNvSpPr/>
          <p:nvPr/>
        </p:nvSpPr>
        <p:spPr>
          <a:xfrm rot="15698459">
            <a:off x="3060142" y="3194738"/>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AAA01E-8E37-F6DB-6424-4A448EEE7B06}"/>
              </a:ext>
            </a:extLst>
          </p:cNvPr>
          <p:cNvSpPr/>
          <p:nvPr/>
        </p:nvSpPr>
        <p:spPr>
          <a:xfrm rot="15698459">
            <a:off x="3273320" y="3063570"/>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5CC5A06-3864-82C8-F493-0F2555A0E699}"/>
              </a:ext>
            </a:extLst>
          </p:cNvPr>
          <p:cNvSpPr/>
          <p:nvPr/>
        </p:nvSpPr>
        <p:spPr>
          <a:xfrm rot="19358302">
            <a:off x="3292697" y="2857868"/>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897AE1BC-E9E7-0A54-3922-A35B510C3EC4}"/>
              </a:ext>
            </a:extLst>
          </p:cNvPr>
          <p:cNvSpPr/>
          <p:nvPr/>
        </p:nvSpPr>
        <p:spPr>
          <a:xfrm rot="15698459">
            <a:off x="3084006" y="2606031"/>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967F189-D651-7367-DFC1-B5509D54B0B6}"/>
              </a:ext>
            </a:extLst>
          </p:cNvPr>
          <p:cNvSpPr/>
          <p:nvPr/>
        </p:nvSpPr>
        <p:spPr>
          <a:xfrm rot="15698459">
            <a:off x="3103308" y="2396723"/>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969805FF-9D8D-DB18-25A5-580B469ED314}"/>
              </a:ext>
            </a:extLst>
          </p:cNvPr>
          <p:cNvSpPr/>
          <p:nvPr/>
        </p:nvSpPr>
        <p:spPr>
          <a:xfrm rot="15698459">
            <a:off x="3319411" y="2471690"/>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9AD0333-4AED-7427-0CD9-591E7E9EFA41}"/>
              </a:ext>
            </a:extLst>
          </p:cNvPr>
          <p:cNvSpPr/>
          <p:nvPr/>
        </p:nvSpPr>
        <p:spPr>
          <a:xfrm rot="19358302">
            <a:off x="3338788" y="2265988"/>
            <a:ext cx="84039" cy="85876"/>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6E58546-D0C1-9CE2-DE2F-4DF7A5901C39}"/>
              </a:ext>
            </a:extLst>
          </p:cNvPr>
          <p:cNvSpPr/>
          <p:nvPr/>
        </p:nvSpPr>
        <p:spPr>
          <a:xfrm rot="15698459">
            <a:off x="3552647" y="2292873"/>
            <a:ext cx="73664" cy="97971"/>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D85795C3-F3F6-3E0A-739F-94AB993EE9FD}"/>
              </a:ext>
            </a:extLst>
          </p:cNvPr>
          <p:cNvSpPr txBox="1"/>
          <p:nvPr/>
        </p:nvSpPr>
        <p:spPr>
          <a:xfrm>
            <a:off x="4372492" y="1180408"/>
            <a:ext cx="1155469" cy="461665"/>
          </a:xfrm>
          <a:prstGeom prst="rect">
            <a:avLst/>
          </a:prstGeom>
          <a:noFill/>
        </p:spPr>
        <p:txBody>
          <a:bodyPr wrap="square" rtlCol="0">
            <a:spAutoFit/>
          </a:bodyPr>
          <a:lstStyle/>
          <a:p>
            <a:pPr algn="ctr"/>
            <a:r>
              <a:rPr lang="en-US" sz="1200">
                <a:solidFill>
                  <a:schemeClr val="dk1"/>
                </a:solidFill>
                <a:latin typeface="Asap SemiBold"/>
              </a:rPr>
              <a:t>Principle Component</a:t>
            </a:r>
          </a:p>
        </p:txBody>
      </p:sp>
      <p:grpSp>
        <p:nvGrpSpPr>
          <p:cNvPr id="70" name="Group 69">
            <a:extLst>
              <a:ext uri="{FF2B5EF4-FFF2-40B4-BE49-F238E27FC236}">
                <a16:creationId xmlns:a16="http://schemas.microsoft.com/office/drawing/2014/main" id="{D11F3BCA-3D08-72A3-C0A6-757915DFDCEE}"/>
              </a:ext>
            </a:extLst>
          </p:cNvPr>
          <p:cNvGrpSpPr/>
          <p:nvPr/>
        </p:nvGrpSpPr>
        <p:grpSpPr>
          <a:xfrm rot="16200000">
            <a:off x="-276579" y="2576285"/>
            <a:ext cx="2523787" cy="11084"/>
            <a:chOff x="1494031" y="4139078"/>
            <a:chExt cx="2523787" cy="11084"/>
          </a:xfrm>
        </p:grpSpPr>
        <p:cxnSp>
          <p:nvCxnSpPr>
            <p:cNvPr id="64" name="Straight Arrow Connector 63">
              <a:extLst>
                <a:ext uri="{FF2B5EF4-FFF2-40B4-BE49-F238E27FC236}">
                  <a16:creationId xmlns:a16="http://schemas.microsoft.com/office/drawing/2014/main" id="{E8700BC2-F096-D820-A4B4-ABBDE79C2150}"/>
                </a:ext>
              </a:extLst>
            </p:cNvPr>
            <p:cNvCxnSpPr>
              <a:cxnSpLocks/>
            </p:cNvCxnSpPr>
            <p:nvPr/>
          </p:nvCxnSpPr>
          <p:spPr>
            <a:xfrm flipH="1">
              <a:off x="1494031" y="4139078"/>
              <a:ext cx="678362" cy="0"/>
            </a:xfrm>
            <a:prstGeom prst="straightConnector1">
              <a:avLst/>
            </a:prstGeom>
            <a:ln w="53975">
              <a:solidFill>
                <a:srgbClr val="B9E8CB"/>
              </a:solidFill>
            </a:ln>
            <a:effectLst/>
          </p:spPr>
          <p:style>
            <a:lnRef idx="2">
              <a:schemeClr val="dk1"/>
            </a:lnRef>
            <a:fillRef idx="0">
              <a:schemeClr val="dk1"/>
            </a:fillRef>
            <a:effectRef idx="1">
              <a:schemeClr val="dk1"/>
            </a:effectRef>
            <a:fontRef idx="minor">
              <a:schemeClr val="tx1"/>
            </a:fontRef>
          </p:style>
        </p:cxnSp>
        <p:cxnSp>
          <p:nvCxnSpPr>
            <p:cNvPr id="65" name="Straight Arrow Connector 64">
              <a:extLst>
                <a:ext uri="{FF2B5EF4-FFF2-40B4-BE49-F238E27FC236}">
                  <a16:creationId xmlns:a16="http://schemas.microsoft.com/office/drawing/2014/main" id="{8FF67D1A-0788-36DC-75CE-793D751D27D6}"/>
                </a:ext>
              </a:extLst>
            </p:cNvPr>
            <p:cNvCxnSpPr>
              <a:cxnSpLocks/>
            </p:cNvCxnSpPr>
            <p:nvPr/>
          </p:nvCxnSpPr>
          <p:spPr>
            <a:xfrm flipH="1">
              <a:off x="2228322" y="4141849"/>
              <a:ext cx="492711" cy="0"/>
            </a:xfrm>
            <a:prstGeom prst="straightConnector1">
              <a:avLst/>
            </a:prstGeom>
            <a:ln w="53975">
              <a:solidFill>
                <a:srgbClr val="FF0000"/>
              </a:solidFill>
            </a:ln>
            <a:effectLst/>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9AC071DD-AABB-F743-EAB2-1378941893B7}"/>
                </a:ext>
              </a:extLst>
            </p:cNvPr>
            <p:cNvCxnSpPr>
              <a:cxnSpLocks/>
            </p:cNvCxnSpPr>
            <p:nvPr/>
          </p:nvCxnSpPr>
          <p:spPr>
            <a:xfrm flipH="1">
              <a:off x="2779732" y="4144620"/>
              <a:ext cx="265497" cy="0"/>
            </a:xfrm>
            <a:prstGeom prst="straightConnector1">
              <a:avLst/>
            </a:prstGeom>
            <a:ln w="53975">
              <a:solidFill>
                <a:srgbClr val="7030A0"/>
              </a:solidFill>
            </a:ln>
            <a:effectLst/>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679BA5BD-E2FF-38C4-0D97-D410FA41228A}"/>
                </a:ext>
              </a:extLst>
            </p:cNvPr>
            <p:cNvCxnSpPr>
              <a:cxnSpLocks/>
            </p:cNvCxnSpPr>
            <p:nvPr/>
          </p:nvCxnSpPr>
          <p:spPr>
            <a:xfrm flipH="1">
              <a:off x="3098387" y="4147392"/>
              <a:ext cx="265497" cy="0"/>
            </a:xfrm>
            <a:prstGeom prst="straightConnector1">
              <a:avLst/>
            </a:prstGeom>
            <a:ln w="53975">
              <a:solidFill>
                <a:srgbClr val="00B0F0"/>
              </a:solidFill>
            </a:ln>
            <a:effectLst/>
          </p:spPr>
          <p:style>
            <a:lnRef idx="2">
              <a:schemeClr val="dk1"/>
            </a:lnRef>
            <a:fillRef idx="0">
              <a:schemeClr val="dk1"/>
            </a:fillRef>
            <a:effectRef idx="1">
              <a:schemeClr val="dk1"/>
            </a:effectRef>
            <a:fontRef idx="minor">
              <a:schemeClr val="tx1"/>
            </a:fontRef>
          </p:style>
        </p:cxnSp>
        <p:cxnSp>
          <p:nvCxnSpPr>
            <p:cNvPr id="68" name="Straight Arrow Connector 67">
              <a:extLst>
                <a:ext uri="{FF2B5EF4-FFF2-40B4-BE49-F238E27FC236}">
                  <a16:creationId xmlns:a16="http://schemas.microsoft.com/office/drawing/2014/main" id="{DE8ED783-4F60-5CB9-F8B3-A14397AAB541}"/>
                </a:ext>
              </a:extLst>
            </p:cNvPr>
            <p:cNvCxnSpPr>
              <a:cxnSpLocks/>
            </p:cNvCxnSpPr>
            <p:nvPr/>
          </p:nvCxnSpPr>
          <p:spPr>
            <a:xfrm flipH="1">
              <a:off x="3433666" y="4150162"/>
              <a:ext cx="265497" cy="0"/>
            </a:xfrm>
            <a:prstGeom prst="straightConnector1">
              <a:avLst/>
            </a:prstGeom>
            <a:ln w="53975">
              <a:solidFill>
                <a:srgbClr val="00B050"/>
              </a:solidFill>
            </a:ln>
            <a:effectLst/>
          </p:spPr>
          <p:style>
            <a:lnRef idx="2">
              <a:schemeClr val="dk1"/>
            </a:lnRef>
            <a:fillRef idx="0">
              <a:schemeClr val="dk1"/>
            </a:fillRef>
            <a:effectRef idx="1">
              <a:schemeClr val="dk1"/>
            </a:effectRef>
            <a:fontRef idx="minor">
              <a:schemeClr val="tx1"/>
            </a:fontRef>
          </p:style>
        </p:cxnSp>
        <p:cxnSp>
          <p:nvCxnSpPr>
            <p:cNvPr id="69" name="Straight Arrow Connector 68">
              <a:extLst>
                <a:ext uri="{FF2B5EF4-FFF2-40B4-BE49-F238E27FC236}">
                  <a16:creationId xmlns:a16="http://schemas.microsoft.com/office/drawing/2014/main" id="{9F380293-15C8-8988-5A3E-F58C2E68FDA6}"/>
                </a:ext>
              </a:extLst>
            </p:cNvPr>
            <p:cNvCxnSpPr>
              <a:cxnSpLocks/>
            </p:cNvCxnSpPr>
            <p:nvPr/>
          </p:nvCxnSpPr>
          <p:spPr>
            <a:xfrm flipH="1">
              <a:off x="3752321" y="4144621"/>
              <a:ext cx="265497" cy="0"/>
            </a:xfrm>
            <a:prstGeom prst="straightConnector1">
              <a:avLst/>
            </a:prstGeom>
            <a:ln w="53975">
              <a:solidFill>
                <a:srgbClr val="FFC000"/>
              </a:solidFill>
            </a:ln>
            <a:effectLst/>
          </p:spPr>
          <p:style>
            <a:lnRef idx="2">
              <a:schemeClr val="dk1"/>
            </a:lnRef>
            <a:fillRef idx="0">
              <a:schemeClr val="dk1"/>
            </a:fillRef>
            <a:effectRef idx="1">
              <a:schemeClr val="dk1"/>
            </a:effectRef>
            <a:fontRef idx="minor">
              <a:schemeClr val="tx1"/>
            </a:fontRef>
          </p:style>
        </p:cxnSp>
      </p:grpSp>
      <p:grpSp>
        <p:nvGrpSpPr>
          <p:cNvPr id="75" name="Group 74">
            <a:extLst>
              <a:ext uri="{FF2B5EF4-FFF2-40B4-BE49-F238E27FC236}">
                <a16:creationId xmlns:a16="http://schemas.microsoft.com/office/drawing/2014/main" id="{366DFF76-F131-226F-6E65-750247A85BAE}"/>
              </a:ext>
            </a:extLst>
          </p:cNvPr>
          <p:cNvGrpSpPr/>
          <p:nvPr/>
        </p:nvGrpSpPr>
        <p:grpSpPr>
          <a:xfrm>
            <a:off x="1341631" y="3986678"/>
            <a:ext cx="2523787" cy="11084"/>
            <a:chOff x="1341631" y="3986678"/>
            <a:chExt cx="2523787" cy="11084"/>
          </a:xfrm>
        </p:grpSpPr>
        <p:cxnSp>
          <p:nvCxnSpPr>
            <p:cNvPr id="53" name="Straight Arrow Connector 52">
              <a:extLst>
                <a:ext uri="{FF2B5EF4-FFF2-40B4-BE49-F238E27FC236}">
                  <a16:creationId xmlns:a16="http://schemas.microsoft.com/office/drawing/2014/main" id="{E9052F18-850E-E709-B9D4-EC3C1D45D5EE}"/>
                </a:ext>
              </a:extLst>
            </p:cNvPr>
            <p:cNvCxnSpPr>
              <a:cxnSpLocks/>
            </p:cNvCxnSpPr>
            <p:nvPr/>
          </p:nvCxnSpPr>
          <p:spPr>
            <a:xfrm flipH="1">
              <a:off x="1341631" y="3986678"/>
              <a:ext cx="678362" cy="0"/>
            </a:xfrm>
            <a:prstGeom prst="straightConnector1">
              <a:avLst/>
            </a:prstGeom>
            <a:ln w="53975">
              <a:solidFill>
                <a:srgbClr val="B9E8CB"/>
              </a:solidFill>
            </a:ln>
            <a:effectLst/>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48E6D83F-674C-A50D-A35C-1A31FB5ED561}"/>
                </a:ext>
              </a:extLst>
            </p:cNvPr>
            <p:cNvCxnSpPr>
              <a:cxnSpLocks/>
            </p:cNvCxnSpPr>
            <p:nvPr/>
          </p:nvCxnSpPr>
          <p:spPr>
            <a:xfrm flipH="1">
              <a:off x="2075922" y="3989449"/>
              <a:ext cx="492711" cy="0"/>
            </a:xfrm>
            <a:prstGeom prst="straightConnector1">
              <a:avLst/>
            </a:prstGeom>
            <a:ln w="53975">
              <a:solidFill>
                <a:srgbClr val="FF0000"/>
              </a:solidFill>
            </a:ln>
            <a:effectLst/>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22104E66-D74D-6D3B-970A-FF6DB5B8C6AC}"/>
                </a:ext>
              </a:extLst>
            </p:cNvPr>
            <p:cNvCxnSpPr>
              <a:cxnSpLocks/>
            </p:cNvCxnSpPr>
            <p:nvPr/>
          </p:nvCxnSpPr>
          <p:spPr>
            <a:xfrm flipH="1">
              <a:off x="2627332" y="3992220"/>
              <a:ext cx="265497" cy="0"/>
            </a:xfrm>
            <a:prstGeom prst="straightConnector1">
              <a:avLst/>
            </a:prstGeom>
            <a:ln w="53975">
              <a:solidFill>
                <a:srgbClr val="7030A0"/>
              </a:solidFill>
            </a:ln>
            <a:effectLst/>
          </p:spPr>
          <p:style>
            <a:lnRef idx="2">
              <a:schemeClr val="dk1"/>
            </a:lnRef>
            <a:fillRef idx="0">
              <a:schemeClr val="dk1"/>
            </a:fillRef>
            <a:effectRef idx="1">
              <a:schemeClr val="dk1"/>
            </a:effectRef>
            <a:fontRef idx="minor">
              <a:schemeClr val="tx1"/>
            </a:fontRef>
          </p:style>
        </p:cxnSp>
        <p:cxnSp>
          <p:nvCxnSpPr>
            <p:cNvPr id="61" name="Straight Arrow Connector 60">
              <a:extLst>
                <a:ext uri="{FF2B5EF4-FFF2-40B4-BE49-F238E27FC236}">
                  <a16:creationId xmlns:a16="http://schemas.microsoft.com/office/drawing/2014/main" id="{C6AB1541-B7D4-F20D-1380-62C57799A714}"/>
                </a:ext>
              </a:extLst>
            </p:cNvPr>
            <p:cNvCxnSpPr>
              <a:cxnSpLocks/>
            </p:cNvCxnSpPr>
            <p:nvPr/>
          </p:nvCxnSpPr>
          <p:spPr>
            <a:xfrm flipH="1">
              <a:off x="2945987" y="3994992"/>
              <a:ext cx="265497" cy="0"/>
            </a:xfrm>
            <a:prstGeom prst="straightConnector1">
              <a:avLst/>
            </a:prstGeom>
            <a:ln w="53975">
              <a:solidFill>
                <a:srgbClr val="00B0F0"/>
              </a:solidFill>
            </a:ln>
            <a:effectLst/>
          </p:spPr>
          <p:style>
            <a:lnRef idx="2">
              <a:schemeClr val="dk1"/>
            </a:lnRef>
            <a:fillRef idx="0">
              <a:schemeClr val="dk1"/>
            </a:fillRef>
            <a:effectRef idx="1">
              <a:schemeClr val="dk1"/>
            </a:effectRef>
            <a:fontRef idx="minor">
              <a:schemeClr val="tx1"/>
            </a:fontRef>
          </p:style>
        </p:cxnSp>
        <p:cxnSp>
          <p:nvCxnSpPr>
            <p:cNvPr id="62" name="Straight Arrow Connector 61">
              <a:extLst>
                <a:ext uri="{FF2B5EF4-FFF2-40B4-BE49-F238E27FC236}">
                  <a16:creationId xmlns:a16="http://schemas.microsoft.com/office/drawing/2014/main" id="{8845757C-A5A0-1F60-3B3C-A8FEBC64620F}"/>
                </a:ext>
              </a:extLst>
            </p:cNvPr>
            <p:cNvCxnSpPr>
              <a:cxnSpLocks/>
            </p:cNvCxnSpPr>
            <p:nvPr/>
          </p:nvCxnSpPr>
          <p:spPr>
            <a:xfrm flipH="1">
              <a:off x="3281266" y="3997762"/>
              <a:ext cx="265497" cy="0"/>
            </a:xfrm>
            <a:prstGeom prst="straightConnector1">
              <a:avLst/>
            </a:prstGeom>
            <a:ln w="53975">
              <a:solidFill>
                <a:srgbClr val="00B050"/>
              </a:solidFill>
            </a:ln>
            <a:effectLst/>
          </p:spPr>
          <p:style>
            <a:lnRef idx="2">
              <a:schemeClr val="dk1"/>
            </a:lnRef>
            <a:fillRef idx="0">
              <a:schemeClr val="dk1"/>
            </a:fillRef>
            <a:effectRef idx="1">
              <a:schemeClr val="dk1"/>
            </a:effectRef>
            <a:fontRef idx="minor">
              <a:schemeClr val="tx1"/>
            </a:fontRef>
          </p:style>
        </p:cxnSp>
        <p:cxnSp>
          <p:nvCxnSpPr>
            <p:cNvPr id="63" name="Straight Arrow Connector 62">
              <a:extLst>
                <a:ext uri="{FF2B5EF4-FFF2-40B4-BE49-F238E27FC236}">
                  <a16:creationId xmlns:a16="http://schemas.microsoft.com/office/drawing/2014/main" id="{0E230E6A-EC4A-601B-D697-6CF57C8D849E}"/>
                </a:ext>
              </a:extLst>
            </p:cNvPr>
            <p:cNvCxnSpPr>
              <a:cxnSpLocks/>
            </p:cNvCxnSpPr>
            <p:nvPr/>
          </p:nvCxnSpPr>
          <p:spPr>
            <a:xfrm flipH="1">
              <a:off x="3599921" y="3992221"/>
              <a:ext cx="265497" cy="0"/>
            </a:xfrm>
            <a:prstGeom prst="straightConnector1">
              <a:avLst/>
            </a:prstGeom>
            <a:ln w="53975">
              <a:solidFill>
                <a:srgbClr val="FFC000"/>
              </a:solidFill>
            </a:ln>
            <a:effectLst/>
          </p:spPr>
          <p:style>
            <a:lnRef idx="2">
              <a:schemeClr val="dk1"/>
            </a:lnRef>
            <a:fillRef idx="0">
              <a:schemeClr val="dk1"/>
            </a:fillRef>
            <a:effectRef idx="1">
              <a:schemeClr val="dk1"/>
            </a:effectRef>
            <a:fontRef idx="minor">
              <a:schemeClr val="tx1"/>
            </a:fontRef>
          </p:style>
        </p:cxnSp>
      </p:grpSp>
      <p:sp>
        <p:nvSpPr>
          <p:cNvPr id="72" name="TextBox 71">
            <a:extLst>
              <a:ext uri="{FF2B5EF4-FFF2-40B4-BE49-F238E27FC236}">
                <a16:creationId xmlns:a16="http://schemas.microsoft.com/office/drawing/2014/main" id="{8B2B6C05-07BA-84A6-7B03-111CF3A2255C}"/>
              </a:ext>
            </a:extLst>
          </p:cNvPr>
          <p:cNvSpPr txBox="1"/>
          <p:nvPr/>
        </p:nvSpPr>
        <p:spPr>
          <a:xfrm>
            <a:off x="1642594" y="3929426"/>
            <a:ext cx="3364992"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a:t>
            </a:r>
            <a:endParaRPr lang="en-US" sz="1200">
              <a:solidFill>
                <a:schemeClr val="tx1"/>
              </a:solidFill>
            </a:endParaRPr>
          </a:p>
        </p:txBody>
      </p:sp>
      <p:sp>
        <p:nvSpPr>
          <p:cNvPr id="73" name="TextBox 72">
            <a:extLst>
              <a:ext uri="{FF2B5EF4-FFF2-40B4-BE49-F238E27FC236}">
                <a16:creationId xmlns:a16="http://schemas.microsoft.com/office/drawing/2014/main" id="{60FC1CF5-67E7-D024-03B9-9595AA603C14}"/>
              </a:ext>
            </a:extLst>
          </p:cNvPr>
          <p:cNvSpPr txBox="1"/>
          <p:nvPr/>
        </p:nvSpPr>
        <p:spPr>
          <a:xfrm rot="16200000">
            <a:off x="-1295955" y="1289621"/>
            <a:ext cx="4572000" cy="276999"/>
          </a:xfrm>
          <a:prstGeom prst="rect">
            <a:avLst/>
          </a:prstGeom>
          <a:noFill/>
        </p:spPr>
        <p:txBody>
          <a:bodyPr wrap="square">
            <a:spAutoFit/>
          </a:bodyPr>
          <a:lstStyle/>
          <a:p>
            <a:r>
              <a:rPr lang="en-US" sz="1200">
                <a:solidFill>
                  <a:schemeClr val="tx1"/>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a:t>
            </a:r>
            <a:endParaRPr lang="en-US" sz="1200">
              <a:solidFill>
                <a:schemeClr val="tx1"/>
              </a:solidFill>
            </a:endParaRPr>
          </a:p>
        </p:txBody>
      </p:sp>
      <p:cxnSp>
        <p:nvCxnSpPr>
          <p:cNvPr id="80" name="Straight Arrow Connector 79">
            <a:extLst>
              <a:ext uri="{FF2B5EF4-FFF2-40B4-BE49-F238E27FC236}">
                <a16:creationId xmlns:a16="http://schemas.microsoft.com/office/drawing/2014/main" id="{5F4B70FF-E4FD-CDE0-1AA1-FF697A322355}"/>
              </a:ext>
            </a:extLst>
          </p:cNvPr>
          <p:cNvCxnSpPr>
            <a:cxnSpLocks/>
          </p:cNvCxnSpPr>
          <p:nvPr/>
        </p:nvCxnSpPr>
        <p:spPr>
          <a:xfrm>
            <a:off x="4378546" y="1281953"/>
            <a:ext cx="0" cy="2622903"/>
          </a:xfrm>
          <a:prstGeom prst="straightConnector1">
            <a:avLst/>
          </a:prstGeom>
          <a:ln w="53975">
            <a:solidFill>
              <a:srgbClr val="00B7B7"/>
            </a:solidFill>
          </a:ln>
          <a:effectLst/>
        </p:spPr>
        <p:style>
          <a:lnRef idx="2">
            <a:schemeClr val="dk1"/>
          </a:lnRef>
          <a:fillRef idx="0">
            <a:schemeClr val="dk1"/>
          </a:fillRef>
          <a:effectRef idx="1">
            <a:schemeClr val="dk1"/>
          </a:effectRef>
          <a:fontRef idx="minor">
            <a:schemeClr val="tx1"/>
          </a:fontRef>
        </p:style>
      </p:cxnSp>
      <p:sp>
        <p:nvSpPr>
          <p:cNvPr id="85" name="TextBox 84">
            <a:extLst>
              <a:ext uri="{FF2B5EF4-FFF2-40B4-BE49-F238E27FC236}">
                <a16:creationId xmlns:a16="http://schemas.microsoft.com/office/drawing/2014/main" id="{98DB9ECA-F2B1-E9A6-5935-4E9A8152CCBE}"/>
              </a:ext>
            </a:extLst>
          </p:cNvPr>
          <p:cNvSpPr txBox="1"/>
          <p:nvPr/>
        </p:nvSpPr>
        <p:spPr>
          <a:xfrm>
            <a:off x="5690304" y="4040149"/>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6" name="TextBox 85">
            <a:extLst>
              <a:ext uri="{FF2B5EF4-FFF2-40B4-BE49-F238E27FC236}">
                <a16:creationId xmlns:a16="http://schemas.microsoft.com/office/drawing/2014/main" id="{E9AB262C-EA5F-0E63-C021-5C8D1148CF2F}"/>
              </a:ext>
            </a:extLst>
          </p:cNvPr>
          <p:cNvSpPr txBox="1"/>
          <p:nvPr/>
        </p:nvSpPr>
        <p:spPr>
          <a:xfrm rot="16200000">
            <a:off x="3502915" y="2462361"/>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grpSp>
        <p:nvGrpSpPr>
          <p:cNvPr id="141" name="Group 140">
            <a:extLst>
              <a:ext uri="{FF2B5EF4-FFF2-40B4-BE49-F238E27FC236}">
                <a16:creationId xmlns:a16="http://schemas.microsoft.com/office/drawing/2014/main" id="{CDD8BDEF-946A-B01E-4D8F-498E83E3BB8B}"/>
              </a:ext>
            </a:extLst>
          </p:cNvPr>
          <p:cNvGrpSpPr/>
          <p:nvPr/>
        </p:nvGrpSpPr>
        <p:grpSpPr>
          <a:xfrm>
            <a:off x="4833580" y="2007535"/>
            <a:ext cx="2377097" cy="1785137"/>
            <a:chOff x="4833580" y="2007535"/>
            <a:chExt cx="2377097" cy="1785137"/>
          </a:xfrm>
        </p:grpSpPr>
        <p:grpSp>
          <p:nvGrpSpPr>
            <p:cNvPr id="87" name="Group 86">
              <a:extLst>
                <a:ext uri="{FF2B5EF4-FFF2-40B4-BE49-F238E27FC236}">
                  <a16:creationId xmlns:a16="http://schemas.microsoft.com/office/drawing/2014/main" id="{C7F6B8AE-FD7F-EA74-C638-4FDBDE6F5D64}"/>
                </a:ext>
              </a:extLst>
            </p:cNvPr>
            <p:cNvGrpSpPr/>
            <p:nvPr/>
          </p:nvGrpSpPr>
          <p:grpSpPr>
            <a:xfrm rot="15698459">
              <a:off x="6559430" y="2092555"/>
              <a:ext cx="296995" cy="395898"/>
              <a:chOff x="2277359" y="2201501"/>
              <a:chExt cx="852252" cy="974508"/>
            </a:xfrm>
          </p:grpSpPr>
          <p:sp>
            <p:nvSpPr>
              <p:cNvPr id="88" name="Oval 87">
                <a:extLst>
                  <a:ext uri="{FF2B5EF4-FFF2-40B4-BE49-F238E27FC236}">
                    <a16:creationId xmlns:a16="http://schemas.microsoft.com/office/drawing/2014/main" id="{A267171E-9A38-3C72-F8E6-04858F641261}"/>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416A21E8-5647-5C53-44C8-6E234B169F2C}"/>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E2621B-A254-873C-6C93-2875E1892AE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A4B44AB-6089-E079-A974-C9F16A52F6EC}"/>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D31ED7E-067D-B6DF-58D3-F3330093A497}"/>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3" name="Group 92">
              <a:extLst>
                <a:ext uri="{FF2B5EF4-FFF2-40B4-BE49-F238E27FC236}">
                  <a16:creationId xmlns:a16="http://schemas.microsoft.com/office/drawing/2014/main" id="{1478C48F-C578-DACE-5904-B107D7662ABD}"/>
                </a:ext>
              </a:extLst>
            </p:cNvPr>
            <p:cNvGrpSpPr/>
            <p:nvPr/>
          </p:nvGrpSpPr>
          <p:grpSpPr>
            <a:xfrm rot="15698459">
              <a:off x="6711830" y="2244955"/>
              <a:ext cx="296995" cy="395898"/>
              <a:chOff x="2277359" y="2201501"/>
              <a:chExt cx="852252" cy="974508"/>
            </a:xfrm>
          </p:grpSpPr>
          <p:sp>
            <p:nvSpPr>
              <p:cNvPr id="94" name="Oval 93">
                <a:extLst>
                  <a:ext uri="{FF2B5EF4-FFF2-40B4-BE49-F238E27FC236}">
                    <a16:creationId xmlns:a16="http://schemas.microsoft.com/office/drawing/2014/main" id="{2C524822-7615-E506-7BAB-E7A5367B9B06}"/>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C7512C6F-F38C-4928-6F79-1C7EF77B5707}"/>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4F142D3-89E4-B9EA-3F19-B0860CBE59E7}"/>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C105068-567A-9722-9350-D79879E38E15}"/>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C70C3336-F2D0-A6BE-E147-8F820DCFD839}"/>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28192208-B6D4-B90B-7708-7617E60E5FD7}"/>
                </a:ext>
              </a:extLst>
            </p:cNvPr>
            <p:cNvGrpSpPr/>
            <p:nvPr/>
          </p:nvGrpSpPr>
          <p:grpSpPr>
            <a:xfrm rot="15698459">
              <a:off x="6864230" y="2397355"/>
              <a:ext cx="296995" cy="395898"/>
              <a:chOff x="2277359" y="2201501"/>
              <a:chExt cx="852252" cy="974508"/>
            </a:xfrm>
          </p:grpSpPr>
          <p:sp>
            <p:nvSpPr>
              <p:cNvPr id="100" name="Oval 99">
                <a:extLst>
                  <a:ext uri="{FF2B5EF4-FFF2-40B4-BE49-F238E27FC236}">
                    <a16:creationId xmlns:a16="http://schemas.microsoft.com/office/drawing/2014/main" id="{2E48BC35-6871-3E77-10F6-E0F9F7988B8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0611C7F7-FDEA-F51C-3D32-E413D745EACA}"/>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73E00A5-496B-FBFD-8F5C-9622EC97E8E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2FFF00C2-81A8-B9EF-62D6-7B92B75A2BD8}"/>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C07DBE0-150D-CDE6-E470-E8E563E32B74}"/>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25809C2E-0ED2-94D8-60D0-D5D0B2FFA557}"/>
                </a:ext>
              </a:extLst>
            </p:cNvPr>
            <p:cNvGrpSpPr/>
            <p:nvPr/>
          </p:nvGrpSpPr>
          <p:grpSpPr>
            <a:xfrm rot="20339944">
              <a:off x="5107149" y="3159355"/>
              <a:ext cx="296995" cy="395898"/>
              <a:chOff x="2277359" y="2201501"/>
              <a:chExt cx="852252" cy="974508"/>
            </a:xfrm>
          </p:grpSpPr>
          <p:sp>
            <p:nvSpPr>
              <p:cNvPr id="106" name="Oval 105">
                <a:extLst>
                  <a:ext uri="{FF2B5EF4-FFF2-40B4-BE49-F238E27FC236}">
                    <a16:creationId xmlns:a16="http://schemas.microsoft.com/office/drawing/2014/main" id="{ACBDA9D3-269B-9B4F-DAB9-781BC55592C8}"/>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CC2C58B-C31A-DFC7-BE41-09889059D16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4071D411-B7CD-7AD1-08AE-A317F30A6820}"/>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7D6F5DFD-B497-AB74-67E3-5D00F8FE55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631C1BCF-1E50-1F9E-9641-FC564008A969}"/>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1" name="Group 110">
              <a:extLst>
                <a:ext uri="{FF2B5EF4-FFF2-40B4-BE49-F238E27FC236}">
                  <a16:creationId xmlns:a16="http://schemas.microsoft.com/office/drawing/2014/main" id="{B41E5B61-73D8-1369-A8CB-C35ACA24111F}"/>
                </a:ext>
              </a:extLst>
            </p:cNvPr>
            <p:cNvGrpSpPr/>
            <p:nvPr/>
          </p:nvGrpSpPr>
          <p:grpSpPr>
            <a:xfrm rot="3912038">
              <a:off x="4918890" y="3275896"/>
              <a:ext cx="296995" cy="395898"/>
              <a:chOff x="2277359" y="2201501"/>
              <a:chExt cx="852252" cy="974508"/>
            </a:xfrm>
          </p:grpSpPr>
          <p:sp>
            <p:nvSpPr>
              <p:cNvPr id="112" name="Oval 111">
                <a:extLst>
                  <a:ext uri="{FF2B5EF4-FFF2-40B4-BE49-F238E27FC236}">
                    <a16:creationId xmlns:a16="http://schemas.microsoft.com/office/drawing/2014/main" id="{F3239C76-A0DB-1F56-49C7-5FE90CD812AC}"/>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2D39C860-36AA-3FA1-78E5-EE89E4491F39}"/>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C958D8A4-49F4-3FE7-7919-4A2E641C5930}"/>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88DD1F5F-D1A1-48E2-41C1-3608A830A82F}"/>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DDF43415-B1D3-177C-91FA-79F1C14AA26D}"/>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7" name="Group 116">
              <a:extLst>
                <a:ext uri="{FF2B5EF4-FFF2-40B4-BE49-F238E27FC236}">
                  <a16:creationId xmlns:a16="http://schemas.microsoft.com/office/drawing/2014/main" id="{9364A940-E1AC-FF15-1B7D-E96F116D17DE}"/>
                </a:ext>
              </a:extLst>
            </p:cNvPr>
            <p:cNvGrpSpPr/>
            <p:nvPr/>
          </p:nvGrpSpPr>
          <p:grpSpPr>
            <a:xfrm rot="18898119">
              <a:off x="5241619" y="3446226"/>
              <a:ext cx="296995" cy="395898"/>
              <a:chOff x="2277359" y="2201501"/>
              <a:chExt cx="852252" cy="974508"/>
            </a:xfrm>
          </p:grpSpPr>
          <p:sp>
            <p:nvSpPr>
              <p:cNvPr id="118" name="Oval 117">
                <a:extLst>
                  <a:ext uri="{FF2B5EF4-FFF2-40B4-BE49-F238E27FC236}">
                    <a16:creationId xmlns:a16="http://schemas.microsoft.com/office/drawing/2014/main" id="{26E8DA39-6972-A10A-720D-4A5296E5C5A0}"/>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60327FC6-95D8-3804-39D2-802682384B6F}"/>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EAD4F44D-BBEA-A064-F534-B5D3FB876AE7}"/>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B78464EE-EBA3-485F-3975-CBACACC06FD6}"/>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93AEC72-8078-BD87-D310-39287FDD60FA}"/>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3" name="Group 122">
              <a:extLst>
                <a:ext uri="{FF2B5EF4-FFF2-40B4-BE49-F238E27FC236}">
                  <a16:creationId xmlns:a16="http://schemas.microsoft.com/office/drawing/2014/main" id="{F9102C51-F5DD-BB9B-B93E-1264FC725811}"/>
                </a:ext>
              </a:extLst>
            </p:cNvPr>
            <p:cNvGrpSpPr/>
            <p:nvPr/>
          </p:nvGrpSpPr>
          <p:grpSpPr>
            <a:xfrm rot="20882638">
              <a:off x="5438842" y="3096601"/>
              <a:ext cx="296995" cy="395898"/>
              <a:chOff x="2277359" y="2201501"/>
              <a:chExt cx="852252" cy="974508"/>
            </a:xfrm>
          </p:grpSpPr>
          <p:sp>
            <p:nvSpPr>
              <p:cNvPr id="124" name="Oval 123">
                <a:extLst>
                  <a:ext uri="{FF2B5EF4-FFF2-40B4-BE49-F238E27FC236}">
                    <a16:creationId xmlns:a16="http://schemas.microsoft.com/office/drawing/2014/main" id="{54907D8E-9BB9-FEF9-DAE1-7F5993DE8299}"/>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6E3C6109-C73D-D119-A306-3F56769867B2}"/>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C341A44E-24FC-11EA-9E97-D53A09D332EE}"/>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98624F88-FFD0-15BE-C977-05AF11CCD1B0}"/>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FC89B9E7-D229-F822-43A4-8C3F2A16A0B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D0EB419F-6170-090E-7930-462624A3FCB1}"/>
                </a:ext>
              </a:extLst>
            </p:cNvPr>
            <p:cNvGrpSpPr/>
            <p:nvPr/>
          </p:nvGrpSpPr>
          <p:grpSpPr>
            <a:xfrm rot="3912038">
              <a:off x="5017502" y="2083590"/>
              <a:ext cx="296995" cy="395898"/>
              <a:chOff x="2277359" y="2201501"/>
              <a:chExt cx="852252" cy="974508"/>
            </a:xfrm>
          </p:grpSpPr>
          <p:sp>
            <p:nvSpPr>
              <p:cNvPr id="130" name="Oval 129">
                <a:extLst>
                  <a:ext uri="{FF2B5EF4-FFF2-40B4-BE49-F238E27FC236}">
                    <a16:creationId xmlns:a16="http://schemas.microsoft.com/office/drawing/2014/main" id="{F6FA9D7C-6213-8A7E-2E59-36D2D25581B2}"/>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3044CFA6-980D-3C0E-2B66-4615AE050895}"/>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3EE0B60D-9385-AC51-2545-626F91795A65}"/>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CDC814E1-C396-48BF-8E3C-0043069F8175}"/>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21A4AAB3-87D6-B916-CE32-1151AF8C39B8}"/>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CA1A231F-A082-42CC-C184-317D300FAA38}"/>
                </a:ext>
              </a:extLst>
            </p:cNvPr>
            <p:cNvGrpSpPr/>
            <p:nvPr/>
          </p:nvGrpSpPr>
          <p:grpSpPr>
            <a:xfrm rot="14568805">
              <a:off x="4883031" y="1958084"/>
              <a:ext cx="296995" cy="395898"/>
              <a:chOff x="2277359" y="2201501"/>
              <a:chExt cx="852252" cy="974508"/>
            </a:xfrm>
          </p:grpSpPr>
          <p:sp>
            <p:nvSpPr>
              <p:cNvPr id="136" name="Oval 135">
                <a:extLst>
                  <a:ext uri="{FF2B5EF4-FFF2-40B4-BE49-F238E27FC236}">
                    <a16:creationId xmlns:a16="http://schemas.microsoft.com/office/drawing/2014/main" id="{9DAEADF9-8EE6-0544-9441-590A5228199C}"/>
                  </a:ext>
                </a:extLst>
              </p:cNvPr>
              <p:cNvSpPr/>
              <p:nvPr/>
            </p:nvSpPr>
            <p:spPr>
              <a:xfrm>
                <a:off x="2277359" y="2201501"/>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84765FA8-93E1-D178-3872-69FDDC84239B}"/>
                  </a:ext>
                </a:extLst>
              </p:cNvPr>
              <p:cNvSpPr/>
              <p:nvPr/>
            </p:nvSpPr>
            <p:spPr>
              <a:xfrm>
                <a:off x="2730370" y="2246624"/>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25570F40-BCB2-179F-D64D-2F9251CCA902}"/>
                  </a:ext>
                </a:extLst>
              </p:cNvPr>
              <p:cNvSpPr/>
              <p:nvPr/>
            </p:nvSpPr>
            <p:spPr>
              <a:xfrm>
                <a:off x="2496325" y="2584803"/>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21DB8E09-1630-E569-7406-EE5720E29358}"/>
                  </a:ext>
                </a:extLst>
              </p:cNvPr>
              <p:cNvSpPr/>
              <p:nvPr/>
            </p:nvSpPr>
            <p:spPr>
              <a:xfrm rot="3659843">
                <a:off x="2964401" y="2663079"/>
                <a:ext cx="140065" cy="19035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a:extLst>
                  <a:ext uri="{FF2B5EF4-FFF2-40B4-BE49-F238E27FC236}">
                    <a16:creationId xmlns:a16="http://schemas.microsoft.com/office/drawing/2014/main" id="{5E2145F7-50AA-73A2-F2FD-73D300F737EF}"/>
                  </a:ext>
                </a:extLst>
              </p:cNvPr>
              <p:cNvSpPr/>
              <p:nvPr/>
            </p:nvSpPr>
            <p:spPr>
              <a:xfrm>
                <a:off x="2813326" y="3012725"/>
                <a:ext cx="163285" cy="163284"/>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55" name="Group 154">
            <a:extLst>
              <a:ext uri="{FF2B5EF4-FFF2-40B4-BE49-F238E27FC236}">
                <a16:creationId xmlns:a16="http://schemas.microsoft.com/office/drawing/2014/main" id="{2B278E27-846C-7B18-61C8-73156DCFAC69}"/>
              </a:ext>
            </a:extLst>
          </p:cNvPr>
          <p:cNvGrpSpPr/>
          <p:nvPr/>
        </p:nvGrpSpPr>
        <p:grpSpPr>
          <a:xfrm>
            <a:off x="5111396" y="2254797"/>
            <a:ext cx="1450769" cy="964653"/>
            <a:chOff x="5111396" y="2254797"/>
            <a:chExt cx="1450769" cy="964653"/>
          </a:xfrm>
        </p:grpSpPr>
        <p:grpSp>
          <p:nvGrpSpPr>
            <p:cNvPr id="147" name="Group 146">
              <a:extLst>
                <a:ext uri="{FF2B5EF4-FFF2-40B4-BE49-F238E27FC236}">
                  <a16:creationId xmlns:a16="http://schemas.microsoft.com/office/drawing/2014/main" id="{79F6151A-8C37-C223-5A31-A662A5E632B1}"/>
                </a:ext>
              </a:extLst>
            </p:cNvPr>
            <p:cNvGrpSpPr/>
            <p:nvPr/>
          </p:nvGrpSpPr>
          <p:grpSpPr>
            <a:xfrm>
              <a:off x="5715000" y="2590800"/>
              <a:ext cx="847165" cy="628650"/>
              <a:chOff x="5715000" y="2590800"/>
              <a:chExt cx="847165" cy="628650"/>
            </a:xfrm>
          </p:grpSpPr>
          <p:cxnSp>
            <p:nvCxnSpPr>
              <p:cNvPr id="143" name="Straight Arrow Connector 142">
                <a:extLst>
                  <a:ext uri="{FF2B5EF4-FFF2-40B4-BE49-F238E27FC236}">
                    <a16:creationId xmlns:a16="http://schemas.microsoft.com/office/drawing/2014/main" id="{A1090AB5-F7C6-979E-5A30-5E283168935F}"/>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C558AE42-66B2-32E1-0807-343B77E3CA41}"/>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8" name="Group 147">
              <a:extLst>
                <a:ext uri="{FF2B5EF4-FFF2-40B4-BE49-F238E27FC236}">
                  <a16:creationId xmlns:a16="http://schemas.microsoft.com/office/drawing/2014/main" id="{CDFBA6B8-6FDF-564B-2E6A-B0AC0202F325}"/>
                </a:ext>
              </a:extLst>
            </p:cNvPr>
            <p:cNvGrpSpPr/>
            <p:nvPr/>
          </p:nvGrpSpPr>
          <p:grpSpPr>
            <a:xfrm flipH="1">
              <a:off x="5111396" y="2481943"/>
              <a:ext cx="184999" cy="593766"/>
              <a:chOff x="5715000" y="2590800"/>
              <a:chExt cx="847165" cy="628650"/>
            </a:xfrm>
          </p:grpSpPr>
          <p:cxnSp>
            <p:nvCxnSpPr>
              <p:cNvPr id="149" name="Straight Arrow Connector 148">
                <a:extLst>
                  <a:ext uri="{FF2B5EF4-FFF2-40B4-BE49-F238E27FC236}">
                    <a16:creationId xmlns:a16="http://schemas.microsoft.com/office/drawing/2014/main" id="{A6AA4963-E700-E190-0D79-9997B056A43B}"/>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ED7ADC3-14F4-D797-0C1E-6195D591908C}"/>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DCBF52F8-0A50-3D05-B15B-34A4DE7698A1}"/>
                </a:ext>
              </a:extLst>
            </p:cNvPr>
            <p:cNvGrpSpPr/>
            <p:nvPr/>
          </p:nvGrpSpPr>
          <p:grpSpPr>
            <a:xfrm flipV="1">
              <a:off x="5437386" y="2254797"/>
              <a:ext cx="1022725" cy="68272"/>
              <a:chOff x="5715000" y="2590800"/>
              <a:chExt cx="847165" cy="628650"/>
            </a:xfrm>
          </p:grpSpPr>
          <p:cxnSp>
            <p:nvCxnSpPr>
              <p:cNvPr id="152" name="Straight Arrow Connector 151">
                <a:extLst>
                  <a:ext uri="{FF2B5EF4-FFF2-40B4-BE49-F238E27FC236}">
                    <a16:creationId xmlns:a16="http://schemas.microsoft.com/office/drawing/2014/main" id="{0E93C606-18C0-17AF-4612-58E851A44F06}"/>
                  </a:ext>
                </a:extLst>
              </p:cNvPr>
              <p:cNvCxnSpPr/>
              <p:nvPr/>
            </p:nvCxnSpPr>
            <p:spPr>
              <a:xfrm flipV="1">
                <a:off x="5773271" y="2590800"/>
                <a:ext cx="788894" cy="58270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C8DAC6BE-D462-1C30-41DB-32C7C140DA6C}"/>
                  </a:ext>
                </a:extLst>
              </p:cNvPr>
              <p:cNvCxnSpPr>
                <a:cxnSpLocks/>
              </p:cNvCxnSpPr>
              <p:nvPr/>
            </p:nvCxnSpPr>
            <p:spPr>
              <a:xfrm flipH="1">
                <a:off x="5715000" y="3125881"/>
                <a:ext cx="118596" cy="935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4" name="TextBox 153">
              <a:extLst>
                <a:ext uri="{FF2B5EF4-FFF2-40B4-BE49-F238E27FC236}">
                  <a16:creationId xmlns:a16="http://schemas.microsoft.com/office/drawing/2014/main" id="{C66B0111-9F61-3D8A-B1BD-3A62D0D6C446}"/>
                </a:ext>
              </a:extLst>
            </p:cNvPr>
            <p:cNvSpPr txBox="1"/>
            <p:nvPr/>
          </p:nvSpPr>
          <p:spPr>
            <a:xfrm>
              <a:off x="5162501" y="2504229"/>
              <a:ext cx="1155469" cy="276999"/>
            </a:xfrm>
            <a:prstGeom prst="rect">
              <a:avLst/>
            </a:prstGeom>
            <a:noFill/>
          </p:spPr>
          <p:txBody>
            <a:bodyPr wrap="square" rtlCol="0">
              <a:spAutoFit/>
            </a:bodyPr>
            <a:lstStyle/>
            <a:p>
              <a:pPr algn="ctr"/>
              <a:r>
                <a:rPr lang="en-US" sz="1200">
                  <a:solidFill>
                    <a:schemeClr val="dk1"/>
                  </a:solidFill>
                  <a:latin typeface="Asap SemiBold"/>
                </a:rPr>
                <a:t>Global View</a:t>
              </a:r>
            </a:p>
          </p:txBody>
        </p:sp>
      </p:grpSp>
      <p:sp>
        <p:nvSpPr>
          <p:cNvPr id="156" name="TextBox 155">
            <a:extLst>
              <a:ext uri="{FF2B5EF4-FFF2-40B4-BE49-F238E27FC236}">
                <a16:creationId xmlns:a16="http://schemas.microsoft.com/office/drawing/2014/main" id="{3EF6C862-C774-C0FB-54B8-75FA680BF249}"/>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Principle Components</a:t>
            </a:r>
          </a:p>
        </p:txBody>
      </p:sp>
    </p:spTree>
    <p:extLst>
      <p:ext uri="{BB962C8B-B14F-4D97-AF65-F5344CB8AC3E}">
        <p14:creationId xmlns:p14="http://schemas.microsoft.com/office/powerpoint/2010/main" val="20212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grpId="0" nodeType="clickEffect">
                                  <p:stCondLst>
                                    <p:cond delay="0"/>
                                  </p:stCondLst>
                                  <p:childTnLst>
                                    <p:animEffect transition="out" filter="dissolve">
                                      <p:cBhvr>
                                        <p:cTn id="14" dur="500"/>
                                        <p:tgtEl>
                                          <p:spTgt spid="72"/>
                                        </p:tgtEl>
                                      </p:cBhvr>
                                    </p:animEffect>
                                    <p:set>
                                      <p:cBhvr>
                                        <p:cTn id="15" dur="1" fill="hold">
                                          <p:stCondLst>
                                            <p:cond delay="499"/>
                                          </p:stCondLst>
                                        </p:cTn>
                                        <p:tgtEl>
                                          <p:spTgt spid="72"/>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73"/>
                                        </p:tgtEl>
                                      </p:cBhvr>
                                    </p:animEffect>
                                    <p:set>
                                      <p:cBhvr>
                                        <p:cTn id="18" dur="1" fill="hold">
                                          <p:stCondLst>
                                            <p:cond delay="499"/>
                                          </p:stCondLst>
                                        </p:cTn>
                                        <p:tgtEl>
                                          <p:spTgt spid="7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dissolve">
                                      <p:cBhvr>
                                        <p:cTn id="23" dur="500"/>
                                        <p:tgtEl>
                                          <p:spTgt spid="75"/>
                                        </p:tgtEl>
                                      </p:cBhvr>
                                    </p:animEffect>
                                  </p:childTnLst>
                                </p:cTn>
                              </p:par>
                              <p:par>
                                <p:cTn id="24" presetID="9" presetClass="entr" presetSubtype="0" fill="hold" nodeType="withEffect">
                                  <p:stCondLst>
                                    <p:cond delay="1000"/>
                                  </p:stCondLst>
                                  <p:childTnLst>
                                    <p:set>
                                      <p:cBhvr>
                                        <p:cTn id="25" dur="1" fill="hold">
                                          <p:stCondLst>
                                            <p:cond delay="0"/>
                                          </p:stCondLst>
                                        </p:cTn>
                                        <p:tgtEl>
                                          <p:spTgt spid="70"/>
                                        </p:tgtEl>
                                        <p:attrNameLst>
                                          <p:attrName>style.visibility</p:attrName>
                                        </p:attrNameLst>
                                      </p:cBhvr>
                                      <p:to>
                                        <p:strVal val="visible"/>
                                      </p:to>
                                    </p:set>
                                    <p:animEffect transition="in" filter="dissolve">
                                      <p:cBhvr>
                                        <p:cTn id="26" dur="500"/>
                                        <p:tgtEl>
                                          <p:spTgt spid="70"/>
                                        </p:tgtEl>
                                      </p:cBhvr>
                                    </p:animEffec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0" nodeType="clickEffect">
                                  <p:stCondLst>
                                    <p:cond delay="0"/>
                                  </p:stCondLst>
                                  <p:childTnLst>
                                    <p:animMotion origin="layout" path="M 0.00209 -0.00124 L 0.00209 -0.04476 " pathEditMode="relative" ptsTypes="AA">
                                      <p:cBhvr>
                                        <p:cTn id="30" dur="2000" fill="hold"/>
                                        <p:tgtEl>
                                          <p:spTgt spid="20"/>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01458 -0.0679 " pathEditMode="relative" ptsTypes="AA">
                                      <p:cBhvr>
                                        <p:cTn id="32" dur="2000" fill="hold"/>
                                        <p:tgtEl>
                                          <p:spTgt spid="18"/>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1.11111E-6 -4.81481E-6 L 0.02361 0.05525 " pathEditMode="relative" rAng="0" ptsTypes="AA">
                                      <p:cBhvr>
                                        <p:cTn id="34" dur="2000" fill="hold"/>
                                        <p:tgtEl>
                                          <p:spTgt spid="29"/>
                                        </p:tgtEl>
                                        <p:attrNameLst>
                                          <p:attrName>ppt_x</p:attrName>
                                          <p:attrName>ppt_y</p:attrName>
                                        </p:attrNameLst>
                                      </p:cBhvr>
                                      <p:rCtr x="1181" y="2747"/>
                                    </p:animMotion>
                                  </p:childTnLst>
                                </p:cTn>
                              </p:par>
                              <p:par>
                                <p:cTn id="35" presetID="0" presetClass="path" presetSubtype="0" accel="50000" decel="50000" fill="hold" grpId="0" nodeType="withEffect">
                                  <p:stCondLst>
                                    <p:cond delay="0"/>
                                  </p:stCondLst>
                                  <p:childTnLst>
                                    <p:animMotion origin="layout" path="M 5.55556E-7 6.17284E-7 L -0.01267 -0.02747 " pathEditMode="relative" rAng="0" ptsTypes="AA">
                                      <p:cBhvr>
                                        <p:cTn id="36" dur="2000" fill="hold"/>
                                        <p:tgtEl>
                                          <p:spTgt spid="16"/>
                                        </p:tgtEl>
                                        <p:attrNameLst>
                                          <p:attrName>ppt_x</p:attrName>
                                          <p:attrName>ppt_y</p:attrName>
                                        </p:attrNameLst>
                                      </p:cBhvr>
                                      <p:rCtr x="-642" y="-1389"/>
                                    </p:animMotion>
                                  </p:childTnLst>
                                </p:cTn>
                              </p:par>
                              <p:par>
                                <p:cTn id="37" presetID="0" presetClass="path" presetSubtype="0" accel="50000" decel="50000" fill="hold" grpId="0" nodeType="withEffect">
                                  <p:stCondLst>
                                    <p:cond delay="0"/>
                                  </p:stCondLst>
                                  <p:childTnLst>
                                    <p:animMotion origin="layout" path="M 0 0 L -0.01007 0.06327 " pathEditMode="relative" ptsTypes="AA">
                                      <p:cBhvr>
                                        <p:cTn id="38" dur="2000" fill="hold"/>
                                        <p:tgtEl>
                                          <p:spTgt spid="31"/>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4.72222E-6 -4.19753E-6 L -0.0408 -0.05555 " pathEditMode="relative" rAng="0" ptsTypes="AA">
                                      <p:cBhvr>
                                        <p:cTn id="40" dur="2000" fill="hold"/>
                                        <p:tgtEl>
                                          <p:spTgt spid="34"/>
                                        </p:tgtEl>
                                        <p:attrNameLst>
                                          <p:attrName>ppt_x</p:attrName>
                                          <p:attrName>ppt_y</p:attrName>
                                        </p:attrNameLst>
                                      </p:cBhvr>
                                      <p:rCtr x="-2049" y="-2778"/>
                                    </p:animMotion>
                                  </p:childTnLst>
                                </p:cTn>
                              </p:par>
                              <p:par>
                                <p:cTn id="41" presetID="0" presetClass="path" presetSubtype="0" accel="50000" decel="50000" fill="hold" grpId="0" nodeType="withEffect">
                                  <p:stCondLst>
                                    <p:cond delay="0"/>
                                  </p:stCondLst>
                                  <p:childTnLst>
                                    <p:animMotion origin="layout" path="M 0 0 L -0.0309 -0.10648 " pathEditMode="relative" ptsTypes="AA">
                                      <p:cBhvr>
                                        <p:cTn id="42" dur="2000" fill="hold"/>
                                        <p:tgtEl>
                                          <p:spTgt spid="21"/>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07726 -0.20988 " pathEditMode="relative" ptsTypes="AA">
                                      <p:cBhvr>
                                        <p:cTn id="44" dur="2000" fill="hold"/>
                                        <p:tgtEl>
                                          <p:spTgt spid="24"/>
                                        </p:tgtEl>
                                        <p:attrNameLst>
                                          <p:attrName>ppt_x</p:attrName>
                                          <p:attrName>ppt_y</p:attrName>
                                        </p:attrNameLst>
                                      </p:cBhvr>
                                    </p:animMotion>
                                  </p:childTnLst>
                                </p:cTn>
                              </p:par>
                              <p:par>
                                <p:cTn id="45" presetID="0" presetClass="path" presetSubtype="0" accel="50000" decel="50000" fill="hold" grpId="0" nodeType="withEffect">
                                  <p:stCondLst>
                                    <p:cond delay="0"/>
                                  </p:stCondLst>
                                  <p:childTnLst>
                                    <p:animMotion origin="layout" path="M 0 0 L -0.01007 -0.14382 " pathEditMode="relative" ptsTypes="AA">
                                      <p:cBhvr>
                                        <p:cTn id="46" dur="2000" fill="hold"/>
                                        <p:tgtEl>
                                          <p:spTgt spid="23"/>
                                        </p:tgtEl>
                                        <p:attrNameLst>
                                          <p:attrName>ppt_x</p:attrName>
                                          <p:attrName>ppt_y</p:attrName>
                                        </p:attrNameLst>
                                      </p:cBhvr>
                                    </p:animMotion>
                                  </p:childTnLst>
                                </p:cTn>
                              </p:par>
                              <p:par>
                                <p:cTn id="47" presetID="0" presetClass="path" presetSubtype="0" accel="50000" decel="50000" fill="hold" grpId="0" nodeType="withEffect">
                                  <p:stCondLst>
                                    <p:cond delay="0"/>
                                  </p:stCondLst>
                                  <p:childTnLst>
                                    <p:animMotion origin="layout" path="M 1.66667E-6 2.96296E-6 L -0.01632 2.96296E-6 " pathEditMode="relative" rAng="0" ptsTypes="AA">
                                      <p:cBhvr>
                                        <p:cTn id="48" dur="2000" fill="hold"/>
                                        <p:tgtEl>
                                          <p:spTgt spid="27"/>
                                        </p:tgtEl>
                                        <p:attrNameLst>
                                          <p:attrName>ppt_x</p:attrName>
                                          <p:attrName>ppt_y</p:attrName>
                                        </p:attrNameLst>
                                      </p:cBhvr>
                                      <p:rCtr x="-816" y="0"/>
                                    </p:animMotion>
                                  </p:childTnLst>
                                </p:cTn>
                              </p:par>
                              <p:par>
                                <p:cTn id="49" presetID="0" presetClass="path" presetSubtype="0" accel="50000" decel="50000" fill="hold" grpId="0" nodeType="withEffect">
                                  <p:stCondLst>
                                    <p:cond delay="0"/>
                                  </p:stCondLst>
                                  <p:childTnLst>
                                    <p:animMotion origin="layout" path="M 0 0 L 0.01094 0.05 " pathEditMode="relative" ptsTypes="AA">
                                      <p:cBhvr>
                                        <p:cTn id="50" dur="2000" fill="hold"/>
                                        <p:tgtEl>
                                          <p:spTgt spid="40"/>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3.88889E-6 -3.7037E-6 L -0.01771 0.05895 " pathEditMode="relative" rAng="0" ptsTypes="AA">
                                      <p:cBhvr>
                                        <p:cTn id="52" dur="2000" fill="hold"/>
                                        <p:tgtEl>
                                          <p:spTgt spid="41"/>
                                        </p:tgtEl>
                                        <p:attrNameLst>
                                          <p:attrName>ppt_x</p:attrName>
                                          <p:attrName>ppt_y</p:attrName>
                                        </p:attrNameLst>
                                      </p:cBhvr>
                                      <p:rCtr x="-903" y="2870"/>
                                    </p:animMotion>
                                  </p:childTnLst>
                                </p:cTn>
                              </p:par>
                              <p:par>
                                <p:cTn id="53" presetID="0" presetClass="path" presetSubtype="0" accel="50000" decel="50000" fill="hold" grpId="0" nodeType="withEffect">
                                  <p:stCondLst>
                                    <p:cond delay="0"/>
                                  </p:stCondLst>
                                  <p:childTnLst>
                                    <p:animMotion origin="layout" path="M 0 0 L 0.02084 0.06944 " pathEditMode="relative" ptsTypes="AA">
                                      <p:cBhvr>
                                        <p:cTn id="54" dur="2000" fill="hold"/>
                                        <p:tgtEl>
                                          <p:spTgt spid="39"/>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2.77778E-6 9.87654E-7 L -0.02361 0.08241 " pathEditMode="relative" rAng="0" ptsTypes="AA">
                                      <p:cBhvr>
                                        <p:cTn id="56" dur="2000" fill="hold"/>
                                        <p:tgtEl>
                                          <p:spTgt spid="45"/>
                                        </p:tgtEl>
                                        <p:attrNameLst>
                                          <p:attrName>ppt_x</p:attrName>
                                          <p:attrName>ppt_y</p:attrName>
                                        </p:attrNameLst>
                                      </p:cBhvr>
                                      <p:rCtr x="-1181" y="4105"/>
                                    </p:animMotion>
                                  </p:childTnLst>
                                </p:cTn>
                              </p:par>
                              <p:par>
                                <p:cTn id="57" presetID="0" presetClass="path" presetSubtype="0" accel="50000" decel="50000" fill="hold" grpId="0" nodeType="withEffect">
                                  <p:stCondLst>
                                    <p:cond delay="0"/>
                                  </p:stCondLst>
                                  <p:childTnLst>
                                    <p:animMotion origin="layout" path="M 0 0 L 0.06181 -0.1179 " pathEditMode="relative" ptsTypes="AA">
                                      <p:cBhvr>
                                        <p:cTn id="58" dur="2000" fill="hold"/>
                                        <p:tgtEl>
                                          <p:spTgt spid="48"/>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1309 -0.08087 " pathEditMode="relative" ptsTypes="AA">
                                      <p:cBhvr>
                                        <p:cTn id="60" dur="2000" fill="hold"/>
                                        <p:tgtEl>
                                          <p:spTgt spid="32"/>
                                        </p:tgtEl>
                                        <p:attrNameLst>
                                          <p:attrName>ppt_x</p:attrName>
                                          <p:attrName>ppt_y</p:attrName>
                                        </p:attrNameLst>
                                      </p:cBhvr>
                                    </p:animMotion>
                                  </p:childTnLst>
                                </p:cTn>
                              </p:par>
                            </p:childTnLst>
                          </p:cTn>
                        </p:par>
                      </p:childTnLst>
                    </p:cTn>
                  </p:par>
                  <p:par>
                    <p:cTn id="61" fill="hold">
                      <p:stCondLst>
                        <p:cond delay="indefinite"/>
                      </p:stCondLst>
                      <p:childTnLst>
                        <p:par>
                          <p:cTn id="62" fill="hold">
                            <p:stCondLst>
                              <p:cond delay="0"/>
                            </p:stCondLst>
                            <p:childTnLst>
                              <p:par>
                                <p:cTn id="63" presetID="8" presetClass="emph" presetSubtype="0" fill="hold" nodeType="clickEffect">
                                  <p:stCondLst>
                                    <p:cond delay="200"/>
                                  </p:stCondLst>
                                  <p:childTnLst>
                                    <p:animRot by="2100000">
                                      <p:cBhvr>
                                        <p:cTn id="64" dur="2000" fill="hold"/>
                                        <p:tgtEl>
                                          <p:spTgt spid="50"/>
                                        </p:tgtEl>
                                        <p:attrNameLst>
                                          <p:attrName>r</p:attrName>
                                        </p:attrNameLst>
                                      </p:cBhvr>
                                    </p:animRot>
                                  </p:childTnLst>
                                </p:cTn>
                              </p:par>
                              <p:par>
                                <p:cTn id="65" presetID="0" presetClass="path" presetSubtype="0" accel="50000" decel="50000" fill="hold" grpId="1" nodeType="withEffect">
                                  <p:stCondLst>
                                    <p:cond delay="0"/>
                                  </p:stCondLst>
                                  <p:childTnLst>
                                    <p:animMotion origin="layout" path="M 0.01094 0.05 L 0.01059 -0.03982 " pathEditMode="relative" rAng="0" ptsTypes="AA">
                                      <p:cBhvr>
                                        <p:cTn id="66" dur="2500" fill="hold"/>
                                        <p:tgtEl>
                                          <p:spTgt spid="40"/>
                                        </p:tgtEl>
                                        <p:attrNameLst>
                                          <p:attrName>ppt_x</p:attrName>
                                          <p:attrName>ppt_y</p:attrName>
                                        </p:attrNameLst>
                                      </p:cBhvr>
                                      <p:rCtr x="-17" y="-4506"/>
                                    </p:animMotion>
                                  </p:childTnLst>
                                </p:cTn>
                              </p:par>
                              <p:par>
                                <p:cTn id="67" presetID="0" presetClass="path" presetSubtype="0" accel="50000" decel="50000" fill="hold" grpId="1" nodeType="withEffect">
                                  <p:stCondLst>
                                    <p:cond delay="0"/>
                                  </p:stCondLst>
                                  <p:childTnLst>
                                    <p:animMotion origin="layout" path="M 0.06181 -0.11791 L 0.06181 -0.19568 " pathEditMode="relative" rAng="0" ptsTypes="AA">
                                      <p:cBhvr>
                                        <p:cTn id="68" dur="2500" fill="hold"/>
                                        <p:tgtEl>
                                          <p:spTgt spid="48"/>
                                        </p:tgtEl>
                                        <p:attrNameLst>
                                          <p:attrName>ppt_x</p:attrName>
                                          <p:attrName>ppt_y</p:attrName>
                                        </p:attrNameLst>
                                      </p:cBhvr>
                                      <p:rCtr x="0" y="-3889"/>
                                    </p:animMotion>
                                  </p:childTnLst>
                                </p:cTn>
                              </p:par>
                              <p:par>
                                <p:cTn id="69" presetID="0" presetClass="path" presetSubtype="0" accel="50000" decel="50000" fill="hold" grpId="1" nodeType="withEffect">
                                  <p:stCondLst>
                                    <p:cond delay="0"/>
                                  </p:stCondLst>
                                  <p:childTnLst>
                                    <p:animMotion origin="layout" path="M -0.01771 0.05895 L -0.01823 -0.07747 " pathEditMode="relative" rAng="0" ptsTypes="AA">
                                      <p:cBhvr>
                                        <p:cTn id="70" dur="2500" fill="hold"/>
                                        <p:tgtEl>
                                          <p:spTgt spid="41"/>
                                        </p:tgtEl>
                                        <p:attrNameLst>
                                          <p:attrName>ppt_x</p:attrName>
                                          <p:attrName>ppt_y</p:attrName>
                                        </p:attrNameLst>
                                      </p:cBhvr>
                                      <p:rCtr x="-35" y="-6821"/>
                                    </p:animMotion>
                                  </p:childTnLst>
                                </p:cTn>
                              </p:par>
                              <p:par>
                                <p:cTn id="71" presetID="0" presetClass="path" presetSubtype="0" accel="50000" decel="50000" fill="hold" grpId="1" nodeType="withEffect">
                                  <p:stCondLst>
                                    <p:cond delay="0"/>
                                  </p:stCondLst>
                                  <p:childTnLst>
                                    <p:animMotion origin="layout" path="M 0.02083 0.06945 L 0.02014 -0.04784 " pathEditMode="relative" rAng="0" ptsTypes="AA">
                                      <p:cBhvr>
                                        <p:cTn id="72" dur="2500" fill="hold"/>
                                        <p:tgtEl>
                                          <p:spTgt spid="39"/>
                                        </p:tgtEl>
                                        <p:attrNameLst>
                                          <p:attrName>ppt_x</p:attrName>
                                          <p:attrName>ppt_y</p:attrName>
                                        </p:attrNameLst>
                                      </p:cBhvr>
                                      <p:rCtr x="-35" y="-5864"/>
                                    </p:animMotion>
                                  </p:childTnLst>
                                </p:cTn>
                              </p:par>
                              <p:par>
                                <p:cTn id="73" presetID="0" presetClass="path" presetSubtype="0" accel="50000" decel="50000" fill="hold" grpId="1" nodeType="withEffect">
                                  <p:stCondLst>
                                    <p:cond delay="0"/>
                                  </p:stCondLst>
                                  <p:childTnLst>
                                    <p:animMotion origin="layout" path="M -0.02361 0.08241 L -0.02361 -0.11944 " pathEditMode="relative" rAng="0" ptsTypes="AA">
                                      <p:cBhvr>
                                        <p:cTn id="74" dur="2500" fill="hold"/>
                                        <p:tgtEl>
                                          <p:spTgt spid="45"/>
                                        </p:tgtEl>
                                        <p:attrNameLst>
                                          <p:attrName>ppt_x</p:attrName>
                                          <p:attrName>ppt_y</p:attrName>
                                        </p:attrNameLst>
                                      </p:cBhvr>
                                      <p:rCtr x="0" y="-10093"/>
                                    </p:animMotion>
                                  </p:childTnLst>
                                </p:cTn>
                              </p:par>
                              <p:par>
                                <p:cTn id="75" presetID="0" presetClass="path" presetSubtype="0" accel="50000" decel="50000" fill="hold" grpId="0" nodeType="withEffect">
                                  <p:stCondLst>
                                    <p:cond delay="0"/>
                                  </p:stCondLst>
                                  <p:childTnLst>
                                    <p:animMotion origin="layout" path="M 4.44444E-6 4.07407E-6 L -0.00105 -0.14877 " pathEditMode="relative" rAng="0" ptsTypes="AA">
                                      <p:cBhvr>
                                        <p:cTn id="76" dur="2500" fill="hold"/>
                                        <p:tgtEl>
                                          <p:spTgt spid="47"/>
                                        </p:tgtEl>
                                        <p:attrNameLst>
                                          <p:attrName>ppt_x</p:attrName>
                                          <p:attrName>ppt_y</p:attrName>
                                        </p:attrNameLst>
                                      </p:cBhvr>
                                      <p:rCtr x="-52" y="-7438"/>
                                    </p:animMotion>
                                  </p:childTnLst>
                                </p:cTn>
                              </p:par>
                              <p:par>
                                <p:cTn id="77" presetID="0" presetClass="path" presetSubtype="0" accel="50000" decel="50000" fill="hold" grpId="0" nodeType="withEffect">
                                  <p:stCondLst>
                                    <p:cond delay="0"/>
                                  </p:stCondLst>
                                  <p:childTnLst>
                                    <p:animMotion origin="layout" path="M 0 0 L 0 -0.18271 " pathEditMode="relative" ptsTypes="AA">
                                      <p:cBhvr>
                                        <p:cTn id="78" dur="2500" fill="hold"/>
                                        <p:tgtEl>
                                          <p:spTgt spid="49"/>
                                        </p:tgtEl>
                                        <p:attrNameLst>
                                          <p:attrName>ppt_x</p:attrName>
                                          <p:attrName>ppt_y</p:attrName>
                                        </p:attrNameLst>
                                      </p:cBhvr>
                                    </p:animMotion>
                                  </p:childTnLst>
                                </p:cTn>
                              </p:par>
                              <p:par>
                                <p:cTn id="79" presetID="0" presetClass="path" presetSubtype="0" accel="50000" decel="50000" fill="hold" grpId="0" nodeType="withEffect">
                                  <p:stCondLst>
                                    <p:cond delay="0"/>
                                  </p:stCondLst>
                                  <p:childTnLst>
                                    <p:animMotion origin="layout" path="M 0 0 L 0 -0.12469 " pathEditMode="relative" ptsTypes="AA">
                                      <p:cBhvr>
                                        <p:cTn id="80" dur="2500" fill="hold"/>
                                        <p:tgtEl>
                                          <p:spTgt spid="44"/>
                                        </p:tgtEl>
                                        <p:attrNameLst>
                                          <p:attrName>ppt_x</p:attrName>
                                          <p:attrName>ppt_y</p:attrName>
                                        </p:attrNameLst>
                                      </p:cBhvr>
                                    </p:animMotion>
                                  </p:childTnLst>
                                </p:cTn>
                              </p:par>
                              <p:par>
                                <p:cTn id="81" presetID="0" presetClass="path" presetSubtype="0" accel="50000" decel="50000" fill="hold" grpId="1" nodeType="withEffect">
                                  <p:stCondLst>
                                    <p:cond delay="0"/>
                                  </p:stCondLst>
                                  <p:childTnLst>
                                    <p:animMotion origin="layout" path="M 0.07726 -0.20988 L 0.07726 -0.05124 " pathEditMode="relative" rAng="0" ptsTypes="AA">
                                      <p:cBhvr>
                                        <p:cTn id="82" dur="2000" fill="hold"/>
                                        <p:tgtEl>
                                          <p:spTgt spid="24"/>
                                        </p:tgtEl>
                                        <p:attrNameLst>
                                          <p:attrName>ppt_x</p:attrName>
                                          <p:attrName>ppt_y</p:attrName>
                                        </p:attrNameLst>
                                      </p:cBhvr>
                                      <p:rCtr x="0" y="7932"/>
                                    </p:animMotion>
                                  </p:childTnLst>
                                </p:cTn>
                              </p:par>
                              <p:par>
                                <p:cTn id="83" presetID="0" presetClass="path" presetSubtype="0" accel="50000" decel="50000" fill="hold" grpId="1" nodeType="withEffect">
                                  <p:stCondLst>
                                    <p:cond delay="0"/>
                                  </p:stCondLst>
                                  <p:childTnLst>
                                    <p:animMotion origin="layout" path="M 0.00209 -0.04476 L 0.00226 0.05895 " pathEditMode="relative" rAng="0" ptsTypes="AA">
                                      <p:cBhvr>
                                        <p:cTn id="84" dur="2500" fill="hold"/>
                                        <p:tgtEl>
                                          <p:spTgt spid="20"/>
                                        </p:tgtEl>
                                        <p:attrNameLst>
                                          <p:attrName>ppt_x</p:attrName>
                                          <p:attrName>ppt_y</p:attrName>
                                        </p:attrNameLst>
                                      </p:cBhvr>
                                      <p:rCtr x="0" y="5185"/>
                                    </p:animMotion>
                                  </p:childTnLst>
                                </p:cTn>
                              </p:par>
                              <p:par>
                                <p:cTn id="85" presetID="0" presetClass="path" presetSubtype="0" accel="50000" decel="50000" fill="hold" grpId="1" nodeType="withEffect">
                                  <p:stCondLst>
                                    <p:cond delay="0"/>
                                  </p:stCondLst>
                                  <p:childTnLst>
                                    <p:animMotion origin="layout" path="M 0.01459 -0.0679 L 0.01459 0.02593 " pathEditMode="relative" rAng="0" ptsTypes="AA">
                                      <p:cBhvr>
                                        <p:cTn id="86" dur="2500" fill="hold"/>
                                        <p:tgtEl>
                                          <p:spTgt spid="18"/>
                                        </p:tgtEl>
                                        <p:attrNameLst>
                                          <p:attrName>ppt_x</p:attrName>
                                          <p:attrName>ppt_y</p:attrName>
                                        </p:attrNameLst>
                                      </p:cBhvr>
                                      <p:rCtr x="0" y="4691"/>
                                    </p:animMotion>
                                  </p:childTnLst>
                                </p:cTn>
                              </p:par>
                              <p:par>
                                <p:cTn id="87" presetID="0" presetClass="path" presetSubtype="0" accel="50000" decel="50000" fill="hold" grpId="1" nodeType="withEffect">
                                  <p:stCondLst>
                                    <p:cond delay="0"/>
                                  </p:stCondLst>
                                  <p:childTnLst>
                                    <p:animMotion origin="layout" path="M 0.1309 -0.08087 L 0.1309 0.04136 " pathEditMode="relative" rAng="0" ptsTypes="AA">
                                      <p:cBhvr>
                                        <p:cTn id="88" dur="2500" fill="hold"/>
                                        <p:tgtEl>
                                          <p:spTgt spid="32"/>
                                        </p:tgtEl>
                                        <p:attrNameLst>
                                          <p:attrName>ppt_x</p:attrName>
                                          <p:attrName>ppt_y</p:attrName>
                                        </p:attrNameLst>
                                      </p:cBhvr>
                                      <p:rCtr x="0" y="6111"/>
                                    </p:animMotion>
                                  </p:childTnLst>
                                </p:cTn>
                              </p:par>
                              <p:par>
                                <p:cTn id="89" presetID="0" presetClass="path" presetSubtype="0" accel="50000" decel="50000" fill="hold" grpId="0" nodeType="withEffect">
                                  <p:stCondLst>
                                    <p:cond delay="0"/>
                                  </p:stCondLst>
                                  <p:childTnLst>
                                    <p:animMotion origin="layout" path="M 0 0 L 0 0.06913 " pathEditMode="relative" ptsTypes="AA">
                                      <p:cBhvr>
                                        <p:cTn id="90" dur="2500" fill="hold"/>
                                        <p:tgtEl>
                                          <p:spTgt spid="19"/>
                                        </p:tgtEl>
                                        <p:attrNameLst>
                                          <p:attrName>ppt_x</p:attrName>
                                          <p:attrName>ppt_y</p:attrName>
                                        </p:attrNameLst>
                                      </p:cBhvr>
                                    </p:animMotion>
                                  </p:childTnLst>
                                </p:cTn>
                              </p:par>
                              <p:par>
                                <p:cTn id="91" presetID="0" presetClass="path" presetSubtype="0" accel="50000" decel="50000" fill="hold" grpId="1" nodeType="withEffect">
                                  <p:stCondLst>
                                    <p:cond delay="0"/>
                                  </p:stCondLst>
                                  <p:childTnLst>
                                    <p:animMotion origin="layout" path="M -0.01007 -0.14383 L -0.0099 -0.08858 " pathEditMode="relative" rAng="0" ptsTypes="AA">
                                      <p:cBhvr>
                                        <p:cTn id="92" dur="2500" fill="hold"/>
                                        <p:tgtEl>
                                          <p:spTgt spid="23"/>
                                        </p:tgtEl>
                                        <p:attrNameLst>
                                          <p:attrName>ppt_x</p:attrName>
                                          <p:attrName>ppt_y</p:attrName>
                                        </p:attrNameLst>
                                      </p:cBhvr>
                                      <p:rCtr x="0" y="2747"/>
                                    </p:animMotion>
                                  </p:childTnLst>
                                </p:cTn>
                              </p:par>
                              <p:par>
                                <p:cTn id="93" presetID="0" presetClass="path" presetSubtype="0" accel="50000" decel="50000" fill="hold" grpId="0" nodeType="withEffect">
                                  <p:stCondLst>
                                    <p:cond delay="0"/>
                                  </p:stCondLst>
                                  <p:childTnLst>
                                    <p:animMotion origin="layout" path="M 0 0 L 0 0.0395 " pathEditMode="relative" ptsTypes="AA">
                                      <p:cBhvr>
                                        <p:cTn id="94" dur="2500" fill="hold"/>
                                        <p:tgtEl>
                                          <p:spTgt spid="17"/>
                                        </p:tgtEl>
                                        <p:attrNameLst>
                                          <p:attrName>ppt_x</p:attrName>
                                          <p:attrName>ppt_y</p:attrName>
                                        </p:attrNameLst>
                                      </p:cBhvr>
                                    </p:animMotion>
                                  </p:childTnLst>
                                </p:cTn>
                              </p:par>
                              <p:par>
                                <p:cTn id="95" presetID="0" presetClass="path" presetSubtype="0" accel="50000" decel="50000" fill="hold" grpId="1" nodeType="withEffect">
                                  <p:stCondLst>
                                    <p:cond delay="0"/>
                                  </p:stCondLst>
                                  <p:childTnLst>
                                    <p:animMotion origin="layout" path="M -0.01268 -0.02746 L -0.01268 -0.0003 " pathEditMode="relative" rAng="0" ptsTypes="AA">
                                      <p:cBhvr>
                                        <p:cTn id="96" dur="2500" fill="hold"/>
                                        <p:tgtEl>
                                          <p:spTgt spid="16"/>
                                        </p:tgtEl>
                                        <p:attrNameLst>
                                          <p:attrName>ppt_x</p:attrName>
                                          <p:attrName>ppt_y</p:attrName>
                                        </p:attrNameLst>
                                      </p:cBhvr>
                                      <p:rCtr x="0" y="1358"/>
                                    </p:animMotion>
                                  </p:childTnLst>
                                </p:cTn>
                              </p:par>
                              <p:par>
                                <p:cTn id="97" presetID="0" presetClass="path" presetSubtype="0" accel="50000" decel="50000" fill="hold" grpId="1" nodeType="withEffect">
                                  <p:stCondLst>
                                    <p:cond delay="0"/>
                                  </p:stCondLst>
                                  <p:childTnLst>
                                    <p:animMotion origin="layout" path="M 0.02362 0.05524 L 0.02362 0.07808 " pathEditMode="relative" rAng="0" ptsTypes="AA">
                                      <p:cBhvr>
                                        <p:cTn id="98" dur="2500" fill="hold"/>
                                        <p:tgtEl>
                                          <p:spTgt spid="29"/>
                                        </p:tgtEl>
                                        <p:attrNameLst>
                                          <p:attrName>ppt_x</p:attrName>
                                          <p:attrName>ppt_y</p:attrName>
                                        </p:attrNameLst>
                                      </p:cBhvr>
                                      <p:rCtr x="0" y="1142"/>
                                    </p:animMotion>
                                  </p:childTnLst>
                                </p:cTn>
                              </p:par>
                              <p:par>
                                <p:cTn id="99" presetID="0" presetClass="path" presetSubtype="0" accel="50000" decel="50000" fill="hold" grpId="1" nodeType="withEffect">
                                  <p:stCondLst>
                                    <p:cond delay="0"/>
                                  </p:stCondLst>
                                  <p:childTnLst>
                                    <p:animMotion origin="layout" path="M -0.01007 0.06327 L -0.01007 0.03117 " pathEditMode="relative" rAng="0" ptsTypes="AA">
                                      <p:cBhvr>
                                        <p:cTn id="100" dur="2500" fill="hold"/>
                                        <p:tgtEl>
                                          <p:spTgt spid="31"/>
                                        </p:tgtEl>
                                        <p:attrNameLst>
                                          <p:attrName>ppt_x</p:attrName>
                                          <p:attrName>ppt_y</p:attrName>
                                        </p:attrNameLst>
                                      </p:cBhvr>
                                      <p:rCtr x="0" y="-1605"/>
                                    </p:animMotion>
                                  </p:childTnLst>
                                </p:cTn>
                              </p:par>
                              <p:par>
                                <p:cTn id="101" presetID="0" presetClass="path" presetSubtype="0" accel="50000" decel="50000" fill="hold" grpId="1" nodeType="withEffect">
                                  <p:stCondLst>
                                    <p:cond delay="0"/>
                                  </p:stCondLst>
                                  <p:childTnLst>
                                    <p:animMotion origin="layout" path="M -0.01632 2.96296E-6 L -0.01632 -0.0426 " pathEditMode="relative" rAng="0" ptsTypes="AA">
                                      <p:cBhvr>
                                        <p:cTn id="102" dur="2500" fill="hold"/>
                                        <p:tgtEl>
                                          <p:spTgt spid="27"/>
                                        </p:tgtEl>
                                        <p:attrNameLst>
                                          <p:attrName>ppt_x</p:attrName>
                                          <p:attrName>ppt_y</p:attrName>
                                        </p:attrNameLst>
                                      </p:cBhvr>
                                      <p:rCtr x="0" y="-2130"/>
                                    </p:animMotion>
                                  </p:childTnLst>
                                </p:cTn>
                              </p:par>
                              <p:par>
                                <p:cTn id="103" presetID="0" presetClass="path" presetSubtype="0" accel="50000" decel="50000" fill="hold" grpId="1" nodeType="withEffect">
                                  <p:stCondLst>
                                    <p:cond delay="0"/>
                                  </p:stCondLst>
                                  <p:childTnLst>
                                    <p:animMotion origin="layout" path="M -0.0408 -0.05555 L -0.0408 -0.11049 " pathEditMode="relative" rAng="0" ptsTypes="AA">
                                      <p:cBhvr>
                                        <p:cTn id="104" dur="2500" fill="hold"/>
                                        <p:tgtEl>
                                          <p:spTgt spid="34"/>
                                        </p:tgtEl>
                                        <p:attrNameLst>
                                          <p:attrName>ppt_x</p:attrName>
                                          <p:attrName>ppt_y</p:attrName>
                                        </p:attrNameLst>
                                      </p:cBhvr>
                                      <p:rCtr x="0" y="-2747"/>
                                    </p:animMotion>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nodeType="clickEffect">
                                  <p:stCondLst>
                                    <p:cond delay="0"/>
                                  </p:stCondLst>
                                  <p:childTnLst>
                                    <p:animMotion origin="layout" path="M -0.02101 0.02253 L 0.37014 0.23333 " pathEditMode="relative" rAng="0" ptsTypes="AA">
                                      <p:cBhvr>
                                        <p:cTn id="108" dur="2000" fill="hold"/>
                                        <p:tgtEl>
                                          <p:spTgt spid="50"/>
                                        </p:tgtEl>
                                        <p:attrNameLst>
                                          <p:attrName>ppt_x</p:attrName>
                                          <p:attrName>ppt_y</p:attrName>
                                        </p:attrNameLst>
                                      </p:cBhvr>
                                      <p:rCtr x="19549" y="10525"/>
                                    </p:animMotion>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52"/>
                                        </p:tgtEl>
                                        <p:attrNameLst>
                                          <p:attrName>style.visibility</p:attrName>
                                        </p:attrNameLst>
                                      </p:cBhvr>
                                      <p:to>
                                        <p:strVal val="hidden"/>
                                      </p:to>
                                    </p:set>
                                  </p:childTnLst>
                                </p:cTn>
                              </p:par>
                              <p:par>
                                <p:cTn id="113" presetID="9" presetClass="entr" presetSubtype="0" fill="hold" nodeType="withEffect">
                                  <p:stCondLst>
                                    <p:cond delay="0"/>
                                  </p:stCondLst>
                                  <p:childTnLst>
                                    <p:set>
                                      <p:cBhvr>
                                        <p:cTn id="114" dur="1" fill="hold">
                                          <p:stCondLst>
                                            <p:cond delay="0"/>
                                          </p:stCondLst>
                                        </p:cTn>
                                        <p:tgtEl>
                                          <p:spTgt spid="80"/>
                                        </p:tgtEl>
                                        <p:attrNameLst>
                                          <p:attrName>style.visibility</p:attrName>
                                        </p:attrNameLst>
                                      </p:cBhvr>
                                      <p:to>
                                        <p:strVal val="visible"/>
                                      </p:to>
                                    </p:set>
                                    <p:animEffect transition="in" filter="dissolve">
                                      <p:cBhvr>
                                        <p:cTn id="115" dur="500"/>
                                        <p:tgtEl>
                                          <p:spTgt spid="80"/>
                                        </p:tgtEl>
                                      </p:cBhvr>
                                    </p:animEffect>
                                  </p:childTnLst>
                                </p:cTn>
                              </p:par>
                            </p:childTnLst>
                          </p:cTn>
                        </p:par>
                      </p:childTnLst>
                    </p:cTn>
                  </p:par>
                  <p:par>
                    <p:cTn id="116" fill="hold">
                      <p:stCondLst>
                        <p:cond delay="indefinite"/>
                      </p:stCondLst>
                      <p:childTnLst>
                        <p:par>
                          <p:cTn id="117" fill="hold">
                            <p:stCondLst>
                              <p:cond delay="0"/>
                            </p:stCondLst>
                            <p:childTnLst>
                              <p:par>
                                <p:cTn id="118" presetID="9" presetClass="exit" presetSubtype="0" fill="hold" grpId="1" nodeType="clickEffect">
                                  <p:stCondLst>
                                    <p:cond delay="0"/>
                                  </p:stCondLst>
                                  <p:childTnLst>
                                    <p:animEffect transition="out" filter="dissolve">
                                      <p:cBhvr>
                                        <p:cTn id="119" dur="500"/>
                                        <p:tgtEl>
                                          <p:spTgt spid="44"/>
                                        </p:tgtEl>
                                      </p:cBhvr>
                                    </p:animEffect>
                                    <p:set>
                                      <p:cBhvr>
                                        <p:cTn id="120" dur="1" fill="hold">
                                          <p:stCondLst>
                                            <p:cond delay="499"/>
                                          </p:stCondLst>
                                        </p:cTn>
                                        <p:tgtEl>
                                          <p:spTgt spid="44"/>
                                        </p:tgtEl>
                                        <p:attrNameLst>
                                          <p:attrName>style.visibility</p:attrName>
                                        </p:attrNameLst>
                                      </p:cBhvr>
                                      <p:to>
                                        <p:strVal val="hidden"/>
                                      </p:to>
                                    </p:set>
                                  </p:childTnLst>
                                </p:cTn>
                              </p:par>
                              <p:par>
                                <p:cTn id="121" presetID="9" presetClass="exit" presetSubtype="0" fill="hold" grpId="2" nodeType="withEffect">
                                  <p:stCondLst>
                                    <p:cond delay="0"/>
                                  </p:stCondLst>
                                  <p:childTnLst>
                                    <p:animEffect transition="out" filter="dissolve">
                                      <p:cBhvr>
                                        <p:cTn id="122" dur="500"/>
                                        <p:tgtEl>
                                          <p:spTgt spid="45"/>
                                        </p:tgtEl>
                                      </p:cBhvr>
                                    </p:animEffect>
                                    <p:set>
                                      <p:cBhvr>
                                        <p:cTn id="123" dur="1" fill="hold">
                                          <p:stCondLst>
                                            <p:cond delay="499"/>
                                          </p:stCondLst>
                                        </p:cTn>
                                        <p:tgtEl>
                                          <p:spTgt spid="45"/>
                                        </p:tgtEl>
                                        <p:attrNameLst>
                                          <p:attrName>style.visibility</p:attrName>
                                        </p:attrNameLst>
                                      </p:cBhvr>
                                      <p:to>
                                        <p:strVal val="hidden"/>
                                      </p:to>
                                    </p:set>
                                  </p:childTnLst>
                                </p:cTn>
                              </p:par>
                              <p:par>
                                <p:cTn id="124" presetID="9" presetClass="exit" presetSubtype="0" fill="hold" grpId="1" nodeType="withEffect">
                                  <p:stCondLst>
                                    <p:cond delay="0"/>
                                  </p:stCondLst>
                                  <p:childTnLst>
                                    <p:animEffect transition="out" filter="dissolve">
                                      <p:cBhvr>
                                        <p:cTn id="125" dur="500"/>
                                        <p:tgtEl>
                                          <p:spTgt spid="47"/>
                                        </p:tgtEl>
                                      </p:cBhvr>
                                    </p:animEffect>
                                    <p:set>
                                      <p:cBhvr>
                                        <p:cTn id="126" dur="1" fill="hold">
                                          <p:stCondLst>
                                            <p:cond delay="499"/>
                                          </p:stCondLst>
                                        </p:cTn>
                                        <p:tgtEl>
                                          <p:spTgt spid="47"/>
                                        </p:tgtEl>
                                        <p:attrNameLst>
                                          <p:attrName>style.visibility</p:attrName>
                                        </p:attrNameLst>
                                      </p:cBhvr>
                                      <p:to>
                                        <p:strVal val="hidden"/>
                                      </p:to>
                                    </p:set>
                                  </p:childTnLst>
                                </p:cTn>
                              </p:par>
                              <p:par>
                                <p:cTn id="127" presetID="9" presetClass="exit" presetSubtype="0" fill="hold" grpId="2" nodeType="withEffect">
                                  <p:stCondLst>
                                    <p:cond delay="0"/>
                                  </p:stCondLst>
                                  <p:childTnLst>
                                    <p:animEffect transition="out" filter="dissolve">
                                      <p:cBhvr>
                                        <p:cTn id="128" dur="500"/>
                                        <p:tgtEl>
                                          <p:spTgt spid="48"/>
                                        </p:tgtEl>
                                      </p:cBhvr>
                                    </p:animEffect>
                                    <p:set>
                                      <p:cBhvr>
                                        <p:cTn id="129" dur="1" fill="hold">
                                          <p:stCondLst>
                                            <p:cond delay="499"/>
                                          </p:stCondLst>
                                        </p:cTn>
                                        <p:tgtEl>
                                          <p:spTgt spid="48"/>
                                        </p:tgtEl>
                                        <p:attrNameLst>
                                          <p:attrName>style.visibility</p:attrName>
                                        </p:attrNameLst>
                                      </p:cBhvr>
                                      <p:to>
                                        <p:strVal val="hidden"/>
                                      </p:to>
                                    </p:set>
                                  </p:childTnLst>
                                </p:cTn>
                              </p:par>
                              <p:par>
                                <p:cTn id="130" presetID="9" presetClass="exit" presetSubtype="0" fill="hold" grpId="1" nodeType="withEffect">
                                  <p:stCondLst>
                                    <p:cond delay="0"/>
                                  </p:stCondLst>
                                  <p:childTnLst>
                                    <p:animEffect transition="out" filter="dissolve">
                                      <p:cBhvr>
                                        <p:cTn id="131" dur="500"/>
                                        <p:tgtEl>
                                          <p:spTgt spid="49"/>
                                        </p:tgtEl>
                                      </p:cBhvr>
                                    </p:animEffect>
                                    <p:set>
                                      <p:cBhvr>
                                        <p:cTn id="132" dur="1" fill="hold">
                                          <p:stCondLst>
                                            <p:cond delay="499"/>
                                          </p:stCondLst>
                                        </p:cTn>
                                        <p:tgtEl>
                                          <p:spTgt spid="49"/>
                                        </p:tgtEl>
                                        <p:attrNameLst>
                                          <p:attrName>style.visibility</p:attrName>
                                        </p:attrNameLst>
                                      </p:cBhvr>
                                      <p:to>
                                        <p:strVal val="hidden"/>
                                      </p:to>
                                    </p:set>
                                  </p:childTnLst>
                                </p:cTn>
                              </p:par>
                              <p:par>
                                <p:cTn id="133" presetID="9" presetClass="exit" presetSubtype="0" fill="hold" grpId="2" nodeType="withEffect">
                                  <p:stCondLst>
                                    <p:cond delay="0"/>
                                  </p:stCondLst>
                                  <p:childTnLst>
                                    <p:animEffect transition="out" filter="dissolve">
                                      <p:cBhvr>
                                        <p:cTn id="134" dur="500"/>
                                        <p:tgtEl>
                                          <p:spTgt spid="39"/>
                                        </p:tgtEl>
                                      </p:cBhvr>
                                    </p:animEffect>
                                    <p:set>
                                      <p:cBhvr>
                                        <p:cTn id="135" dur="1" fill="hold">
                                          <p:stCondLst>
                                            <p:cond delay="499"/>
                                          </p:stCondLst>
                                        </p:cTn>
                                        <p:tgtEl>
                                          <p:spTgt spid="39"/>
                                        </p:tgtEl>
                                        <p:attrNameLst>
                                          <p:attrName>style.visibility</p:attrName>
                                        </p:attrNameLst>
                                      </p:cBhvr>
                                      <p:to>
                                        <p:strVal val="hidden"/>
                                      </p:to>
                                    </p:set>
                                  </p:childTnLst>
                                </p:cTn>
                              </p:par>
                              <p:par>
                                <p:cTn id="136" presetID="9" presetClass="exit" presetSubtype="0" fill="hold" grpId="2" nodeType="withEffect">
                                  <p:stCondLst>
                                    <p:cond delay="0"/>
                                  </p:stCondLst>
                                  <p:childTnLst>
                                    <p:animEffect transition="out" filter="dissolve">
                                      <p:cBhvr>
                                        <p:cTn id="137" dur="500"/>
                                        <p:tgtEl>
                                          <p:spTgt spid="40"/>
                                        </p:tgtEl>
                                      </p:cBhvr>
                                    </p:animEffect>
                                    <p:set>
                                      <p:cBhvr>
                                        <p:cTn id="138" dur="1" fill="hold">
                                          <p:stCondLst>
                                            <p:cond delay="499"/>
                                          </p:stCondLst>
                                        </p:cTn>
                                        <p:tgtEl>
                                          <p:spTgt spid="40"/>
                                        </p:tgtEl>
                                        <p:attrNameLst>
                                          <p:attrName>style.visibility</p:attrName>
                                        </p:attrNameLst>
                                      </p:cBhvr>
                                      <p:to>
                                        <p:strVal val="hidden"/>
                                      </p:to>
                                    </p:set>
                                  </p:childTnLst>
                                </p:cTn>
                              </p:par>
                              <p:par>
                                <p:cTn id="139" presetID="9" presetClass="exit" presetSubtype="0" fill="hold" grpId="2" nodeType="withEffect">
                                  <p:stCondLst>
                                    <p:cond delay="0"/>
                                  </p:stCondLst>
                                  <p:childTnLst>
                                    <p:animEffect transition="out" filter="dissolve">
                                      <p:cBhvr>
                                        <p:cTn id="140" dur="500"/>
                                        <p:tgtEl>
                                          <p:spTgt spid="41"/>
                                        </p:tgtEl>
                                      </p:cBhvr>
                                    </p:animEffect>
                                    <p:set>
                                      <p:cBhvr>
                                        <p:cTn id="141" dur="1" fill="hold">
                                          <p:stCondLst>
                                            <p:cond delay="499"/>
                                          </p:stCondLst>
                                        </p:cTn>
                                        <p:tgtEl>
                                          <p:spTgt spid="41"/>
                                        </p:tgtEl>
                                        <p:attrNameLst>
                                          <p:attrName>style.visibility</p:attrName>
                                        </p:attrNameLst>
                                      </p:cBhvr>
                                      <p:to>
                                        <p:strVal val="hidden"/>
                                      </p:to>
                                    </p:set>
                                  </p:childTnLst>
                                </p:cTn>
                              </p:par>
                              <p:par>
                                <p:cTn id="142" presetID="9" presetClass="exit" presetSubtype="0" fill="hold" grpId="2" nodeType="withEffect">
                                  <p:stCondLst>
                                    <p:cond delay="0"/>
                                  </p:stCondLst>
                                  <p:childTnLst>
                                    <p:animEffect transition="out" filter="dissolve">
                                      <p:cBhvr>
                                        <p:cTn id="143" dur="500"/>
                                        <p:tgtEl>
                                          <p:spTgt spid="34"/>
                                        </p:tgtEl>
                                      </p:cBhvr>
                                    </p:animEffect>
                                    <p:set>
                                      <p:cBhvr>
                                        <p:cTn id="144" dur="1" fill="hold">
                                          <p:stCondLst>
                                            <p:cond delay="499"/>
                                          </p:stCondLst>
                                        </p:cTn>
                                        <p:tgtEl>
                                          <p:spTgt spid="34"/>
                                        </p:tgtEl>
                                        <p:attrNameLst>
                                          <p:attrName>style.visibility</p:attrName>
                                        </p:attrNameLst>
                                      </p:cBhvr>
                                      <p:to>
                                        <p:strVal val="hidden"/>
                                      </p:to>
                                    </p:set>
                                  </p:childTnLst>
                                </p:cTn>
                              </p:par>
                              <p:par>
                                <p:cTn id="145" presetID="9" presetClass="exit" presetSubtype="0" fill="hold" grpId="2" nodeType="withEffect">
                                  <p:stCondLst>
                                    <p:cond delay="0"/>
                                  </p:stCondLst>
                                  <p:childTnLst>
                                    <p:animEffect transition="out" filter="dissolve">
                                      <p:cBhvr>
                                        <p:cTn id="146" dur="500"/>
                                        <p:tgtEl>
                                          <p:spTgt spid="29"/>
                                        </p:tgtEl>
                                      </p:cBhvr>
                                    </p:animEffect>
                                    <p:set>
                                      <p:cBhvr>
                                        <p:cTn id="147" dur="1" fill="hold">
                                          <p:stCondLst>
                                            <p:cond delay="499"/>
                                          </p:stCondLst>
                                        </p:cTn>
                                        <p:tgtEl>
                                          <p:spTgt spid="29"/>
                                        </p:tgtEl>
                                        <p:attrNameLst>
                                          <p:attrName>style.visibility</p:attrName>
                                        </p:attrNameLst>
                                      </p:cBhvr>
                                      <p:to>
                                        <p:strVal val="hidden"/>
                                      </p:to>
                                    </p:set>
                                  </p:childTnLst>
                                </p:cTn>
                              </p:par>
                              <p:par>
                                <p:cTn id="148" presetID="9" presetClass="exit" presetSubtype="0" fill="hold" grpId="2" nodeType="withEffect">
                                  <p:stCondLst>
                                    <p:cond delay="0"/>
                                  </p:stCondLst>
                                  <p:childTnLst>
                                    <p:animEffect transition="out" filter="dissolve">
                                      <p:cBhvr>
                                        <p:cTn id="149" dur="500"/>
                                        <p:tgtEl>
                                          <p:spTgt spid="31"/>
                                        </p:tgtEl>
                                      </p:cBhvr>
                                    </p:animEffect>
                                    <p:set>
                                      <p:cBhvr>
                                        <p:cTn id="150" dur="1" fill="hold">
                                          <p:stCondLst>
                                            <p:cond delay="499"/>
                                          </p:stCondLst>
                                        </p:cTn>
                                        <p:tgtEl>
                                          <p:spTgt spid="31"/>
                                        </p:tgtEl>
                                        <p:attrNameLst>
                                          <p:attrName>style.visibility</p:attrName>
                                        </p:attrNameLst>
                                      </p:cBhvr>
                                      <p:to>
                                        <p:strVal val="hidden"/>
                                      </p:to>
                                    </p:set>
                                  </p:childTnLst>
                                </p:cTn>
                              </p:par>
                              <p:par>
                                <p:cTn id="151" presetID="9" presetClass="exit" presetSubtype="0" fill="hold" grpId="2" nodeType="withEffect">
                                  <p:stCondLst>
                                    <p:cond delay="0"/>
                                  </p:stCondLst>
                                  <p:childTnLst>
                                    <p:animEffect transition="out" filter="dissolve">
                                      <p:cBhvr>
                                        <p:cTn id="152" dur="500"/>
                                        <p:tgtEl>
                                          <p:spTgt spid="32"/>
                                        </p:tgtEl>
                                      </p:cBhvr>
                                    </p:animEffect>
                                    <p:set>
                                      <p:cBhvr>
                                        <p:cTn id="153" dur="1" fill="hold">
                                          <p:stCondLst>
                                            <p:cond delay="499"/>
                                          </p:stCondLst>
                                        </p:cTn>
                                        <p:tgtEl>
                                          <p:spTgt spid="32"/>
                                        </p:tgtEl>
                                        <p:attrNameLst>
                                          <p:attrName>style.visibility</p:attrName>
                                        </p:attrNameLst>
                                      </p:cBhvr>
                                      <p:to>
                                        <p:strVal val="hidden"/>
                                      </p:to>
                                    </p:set>
                                  </p:childTnLst>
                                </p:cTn>
                              </p:par>
                              <p:par>
                                <p:cTn id="154" presetID="9" presetClass="exit" presetSubtype="0" fill="hold" grpId="2" nodeType="withEffect">
                                  <p:stCondLst>
                                    <p:cond delay="0"/>
                                  </p:stCondLst>
                                  <p:childTnLst>
                                    <p:animEffect transition="out" filter="dissolve">
                                      <p:cBhvr>
                                        <p:cTn id="155" dur="500"/>
                                        <p:tgtEl>
                                          <p:spTgt spid="27"/>
                                        </p:tgtEl>
                                      </p:cBhvr>
                                    </p:animEffect>
                                    <p:set>
                                      <p:cBhvr>
                                        <p:cTn id="156" dur="1" fill="hold">
                                          <p:stCondLst>
                                            <p:cond delay="499"/>
                                          </p:stCondLst>
                                        </p:cTn>
                                        <p:tgtEl>
                                          <p:spTgt spid="27"/>
                                        </p:tgtEl>
                                        <p:attrNameLst>
                                          <p:attrName>style.visibility</p:attrName>
                                        </p:attrNameLst>
                                      </p:cBhvr>
                                      <p:to>
                                        <p:strVal val="hidden"/>
                                      </p:to>
                                    </p:set>
                                  </p:childTnLst>
                                </p:cTn>
                              </p:par>
                              <p:par>
                                <p:cTn id="157" presetID="9" presetClass="exit" presetSubtype="0" fill="hold" grpId="0" nodeType="withEffect">
                                  <p:stCondLst>
                                    <p:cond delay="0"/>
                                  </p:stCondLst>
                                  <p:childTnLst>
                                    <p:animEffect transition="out" filter="dissolve">
                                      <p:cBhvr>
                                        <p:cTn id="158" dur="500"/>
                                        <p:tgtEl>
                                          <p:spTgt spid="28"/>
                                        </p:tgtEl>
                                      </p:cBhvr>
                                    </p:animEffect>
                                    <p:set>
                                      <p:cBhvr>
                                        <p:cTn id="159" dur="1" fill="hold">
                                          <p:stCondLst>
                                            <p:cond delay="499"/>
                                          </p:stCondLst>
                                        </p:cTn>
                                        <p:tgtEl>
                                          <p:spTgt spid="28"/>
                                        </p:tgtEl>
                                        <p:attrNameLst>
                                          <p:attrName>style.visibility</p:attrName>
                                        </p:attrNameLst>
                                      </p:cBhvr>
                                      <p:to>
                                        <p:strVal val="hidden"/>
                                      </p:to>
                                    </p:set>
                                  </p:childTnLst>
                                </p:cTn>
                              </p:par>
                              <p:par>
                                <p:cTn id="160" presetID="9" presetClass="exit" presetSubtype="0" fill="hold" grpId="1" nodeType="withEffect">
                                  <p:stCondLst>
                                    <p:cond delay="0"/>
                                  </p:stCondLst>
                                  <p:childTnLst>
                                    <p:animEffect transition="out" filter="dissolve">
                                      <p:cBhvr>
                                        <p:cTn id="161" dur="500"/>
                                        <p:tgtEl>
                                          <p:spTgt spid="21"/>
                                        </p:tgtEl>
                                      </p:cBhvr>
                                    </p:animEffect>
                                    <p:set>
                                      <p:cBhvr>
                                        <p:cTn id="162" dur="1" fill="hold">
                                          <p:stCondLst>
                                            <p:cond delay="499"/>
                                          </p:stCondLst>
                                        </p:cTn>
                                        <p:tgtEl>
                                          <p:spTgt spid="21"/>
                                        </p:tgtEl>
                                        <p:attrNameLst>
                                          <p:attrName>style.visibility</p:attrName>
                                        </p:attrNameLst>
                                      </p:cBhvr>
                                      <p:to>
                                        <p:strVal val="hidden"/>
                                      </p:to>
                                    </p:set>
                                  </p:childTnLst>
                                </p:cTn>
                              </p:par>
                              <p:par>
                                <p:cTn id="163" presetID="9" presetClass="exit" presetSubtype="0" fill="hold" grpId="2" nodeType="withEffect">
                                  <p:stCondLst>
                                    <p:cond delay="0"/>
                                  </p:stCondLst>
                                  <p:childTnLst>
                                    <p:animEffect transition="out" filter="dissolve">
                                      <p:cBhvr>
                                        <p:cTn id="164" dur="500"/>
                                        <p:tgtEl>
                                          <p:spTgt spid="23"/>
                                        </p:tgtEl>
                                      </p:cBhvr>
                                    </p:animEffect>
                                    <p:set>
                                      <p:cBhvr>
                                        <p:cTn id="165" dur="1" fill="hold">
                                          <p:stCondLst>
                                            <p:cond delay="499"/>
                                          </p:stCondLst>
                                        </p:cTn>
                                        <p:tgtEl>
                                          <p:spTgt spid="23"/>
                                        </p:tgtEl>
                                        <p:attrNameLst>
                                          <p:attrName>style.visibility</p:attrName>
                                        </p:attrNameLst>
                                      </p:cBhvr>
                                      <p:to>
                                        <p:strVal val="hidden"/>
                                      </p:to>
                                    </p:set>
                                  </p:childTnLst>
                                </p:cTn>
                              </p:par>
                              <p:par>
                                <p:cTn id="166" presetID="9" presetClass="exit" presetSubtype="0" fill="hold" grpId="2" nodeType="withEffect">
                                  <p:stCondLst>
                                    <p:cond delay="0"/>
                                  </p:stCondLst>
                                  <p:childTnLst>
                                    <p:animEffect transition="out" filter="dissolve">
                                      <p:cBhvr>
                                        <p:cTn id="167" dur="500"/>
                                        <p:tgtEl>
                                          <p:spTgt spid="24"/>
                                        </p:tgtEl>
                                      </p:cBhvr>
                                    </p:animEffect>
                                    <p:set>
                                      <p:cBhvr>
                                        <p:cTn id="168" dur="1" fill="hold">
                                          <p:stCondLst>
                                            <p:cond delay="499"/>
                                          </p:stCondLst>
                                        </p:cTn>
                                        <p:tgtEl>
                                          <p:spTgt spid="24"/>
                                        </p:tgtEl>
                                        <p:attrNameLst>
                                          <p:attrName>style.visibility</p:attrName>
                                        </p:attrNameLst>
                                      </p:cBhvr>
                                      <p:to>
                                        <p:strVal val="hidden"/>
                                      </p:to>
                                    </p:set>
                                  </p:childTnLst>
                                </p:cTn>
                              </p:par>
                              <p:par>
                                <p:cTn id="169" presetID="9" presetClass="exit" presetSubtype="0" fill="hold" grpId="2" nodeType="withEffect">
                                  <p:stCondLst>
                                    <p:cond delay="0"/>
                                  </p:stCondLst>
                                  <p:childTnLst>
                                    <p:animEffect transition="out" filter="dissolve">
                                      <p:cBhvr>
                                        <p:cTn id="170" dur="500"/>
                                        <p:tgtEl>
                                          <p:spTgt spid="16"/>
                                        </p:tgtEl>
                                      </p:cBhvr>
                                    </p:animEffect>
                                    <p:set>
                                      <p:cBhvr>
                                        <p:cTn id="171" dur="1" fill="hold">
                                          <p:stCondLst>
                                            <p:cond delay="499"/>
                                          </p:stCondLst>
                                        </p:cTn>
                                        <p:tgtEl>
                                          <p:spTgt spid="16"/>
                                        </p:tgtEl>
                                        <p:attrNameLst>
                                          <p:attrName>style.visibility</p:attrName>
                                        </p:attrNameLst>
                                      </p:cBhvr>
                                      <p:to>
                                        <p:strVal val="hidden"/>
                                      </p:to>
                                    </p:set>
                                  </p:childTnLst>
                                </p:cTn>
                              </p:par>
                              <p:par>
                                <p:cTn id="172" presetID="9" presetClass="exit" presetSubtype="0" fill="hold" grpId="1" nodeType="withEffect">
                                  <p:stCondLst>
                                    <p:cond delay="0"/>
                                  </p:stCondLst>
                                  <p:childTnLst>
                                    <p:animEffect transition="out" filter="dissolve">
                                      <p:cBhvr>
                                        <p:cTn id="173" dur="500"/>
                                        <p:tgtEl>
                                          <p:spTgt spid="17"/>
                                        </p:tgtEl>
                                      </p:cBhvr>
                                    </p:animEffect>
                                    <p:set>
                                      <p:cBhvr>
                                        <p:cTn id="174" dur="1" fill="hold">
                                          <p:stCondLst>
                                            <p:cond delay="499"/>
                                          </p:stCondLst>
                                        </p:cTn>
                                        <p:tgtEl>
                                          <p:spTgt spid="17"/>
                                        </p:tgtEl>
                                        <p:attrNameLst>
                                          <p:attrName>style.visibility</p:attrName>
                                        </p:attrNameLst>
                                      </p:cBhvr>
                                      <p:to>
                                        <p:strVal val="hidden"/>
                                      </p:to>
                                    </p:set>
                                  </p:childTnLst>
                                </p:cTn>
                              </p:par>
                              <p:par>
                                <p:cTn id="175" presetID="9" presetClass="exit" presetSubtype="0" fill="hold" grpId="2" nodeType="withEffect">
                                  <p:stCondLst>
                                    <p:cond delay="0"/>
                                  </p:stCondLst>
                                  <p:childTnLst>
                                    <p:animEffect transition="out" filter="dissolve">
                                      <p:cBhvr>
                                        <p:cTn id="176" dur="500"/>
                                        <p:tgtEl>
                                          <p:spTgt spid="18"/>
                                        </p:tgtEl>
                                      </p:cBhvr>
                                    </p:animEffect>
                                    <p:set>
                                      <p:cBhvr>
                                        <p:cTn id="177" dur="1" fill="hold">
                                          <p:stCondLst>
                                            <p:cond delay="499"/>
                                          </p:stCondLst>
                                        </p:cTn>
                                        <p:tgtEl>
                                          <p:spTgt spid="18"/>
                                        </p:tgtEl>
                                        <p:attrNameLst>
                                          <p:attrName>style.visibility</p:attrName>
                                        </p:attrNameLst>
                                      </p:cBhvr>
                                      <p:to>
                                        <p:strVal val="hidden"/>
                                      </p:to>
                                    </p:set>
                                  </p:childTnLst>
                                </p:cTn>
                              </p:par>
                              <p:par>
                                <p:cTn id="178" presetID="9" presetClass="exit" presetSubtype="0" fill="hold" grpId="1" nodeType="withEffect">
                                  <p:stCondLst>
                                    <p:cond delay="0"/>
                                  </p:stCondLst>
                                  <p:childTnLst>
                                    <p:animEffect transition="out" filter="dissolve">
                                      <p:cBhvr>
                                        <p:cTn id="179" dur="500"/>
                                        <p:tgtEl>
                                          <p:spTgt spid="19"/>
                                        </p:tgtEl>
                                      </p:cBhvr>
                                    </p:animEffect>
                                    <p:set>
                                      <p:cBhvr>
                                        <p:cTn id="180" dur="1" fill="hold">
                                          <p:stCondLst>
                                            <p:cond delay="499"/>
                                          </p:stCondLst>
                                        </p:cTn>
                                        <p:tgtEl>
                                          <p:spTgt spid="19"/>
                                        </p:tgtEl>
                                        <p:attrNameLst>
                                          <p:attrName>style.visibility</p:attrName>
                                        </p:attrNameLst>
                                      </p:cBhvr>
                                      <p:to>
                                        <p:strVal val="hidden"/>
                                      </p:to>
                                    </p:set>
                                  </p:childTnLst>
                                </p:cTn>
                              </p:par>
                              <p:par>
                                <p:cTn id="181" presetID="9" presetClass="exit" presetSubtype="0" fill="hold" grpId="2" nodeType="withEffect">
                                  <p:stCondLst>
                                    <p:cond delay="0"/>
                                  </p:stCondLst>
                                  <p:childTnLst>
                                    <p:animEffect transition="out" filter="dissolve">
                                      <p:cBhvr>
                                        <p:cTn id="182" dur="500"/>
                                        <p:tgtEl>
                                          <p:spTgt spid="20"/>
                                        </p:tgtEl>
                                      </p:cBhvr>
                                    </p:animEffect>
                                    <p:set>
                                      <p:cBhvr>
                                        <p:cTn id="183" dur="1" fill="hold">
                                          <p:stCondLst>
                                            <p:cond delay="499"/>
                                          </p:stCondLst>
                                        </p:cTn>
                                        <p:tgtEl>
                                          <p:spTgt spid="20"/>
                                        </p:tgtEl>
                                        <p:attrNameLst>
                                          <p:attrName>style.visibility</p:attrName>
                                        </p:attrNameLst>
                                      </p:cBhvr>
                                      <p:to>
                                        <p:strVal val="hidden"/>
                                      </p:to>
                                    </p:set>
                                  </p:childTnLst>
                                </p:cTn>
                              </p:par>
                            </p:childTnLst>
                          </p:cTn>
                        </p:par>
                      </p:childTnLst>
                    </p:cTn>
                  </p:par>
                  <p:par>
                    <p:cTn id="184" fill="hold">
                      <p:stCondLst>
                        <p:cond delay="indefinite"/>
                      </p:stCondLst>
                      <p:childTnLst>
                        <p:par>
                          <p:cTn id="185" fill="hold">
                            <p:stCondLst>
                              <p:cond delay="0"/>
                            </p:stCondLst>
                            <p:childTnLst>
                              <p:par>
                                <p:cTn id="186" presetID="1" presetClass="entr" presetSubtype="0" fill="hold" grpId="0" nodeType="clickEffect">
                                  <p:stCondLst>
                                    <p:cond delay="0"/>
                                  </p:stCondLst>
                                  <p:childTnLst>
                                    <p:set>
                                      <p:cBhvr>
                                        <p:cTn id="187" dur="1" fill="hold">
                                          <p:stCondLst>
                                            <p:cond delay="0"/>
                                          </p:stCondLst>
                                        </p:cTn>
                                        <p:tgtEl>
                                          <p:spTgt spid="85"/>
                                        </p:tgtEl>
                                        <p:attrNameLst>
                                          <p:attrName>style.visibility</p:attrName>
                                        </p:attrNameLst>
                                      </p:cBhvr>
                                      <p:to>
                                        <p:strVal val="visible"/>
                                      </p:to>
                                    </p:set>
                                  </p:childTnLst>
                                </p:cTn>
                              </p:par>
                              <p:par>
                                <p:cTn id="188" presetID="1" presetClass="entr" presetSubtype="0" fill="hold" grpId="0" nodeType="withEffect">
                                  <p:stCondLst>
                                    <p:cond delay="0"/>
                                  </p:stCondLst>
                                  <p:childTnLst>
                                    <p:set>
                                      <p:cBhvr>
                                        <p:cTn id="189" dur="1" fill="hold">
                                          <p:stCondLst>
                                            <p:cond delay="0"/>
                                          </p:stCondLst>
                                        </p:cTn>
                                        <p:tgtEl>
                                          <p:spTgt spid="86"/>
                                        </p:tgtEl>
                                        <p:attrNameLst>
                                          <p:attrName>style.visibility</p:attrName>
                                        </p:attrNameLst>
                                      </p:cBhvr>
                                      <p:to>
                                        <p:strVal val="visible"/>
                                      </p:to>
                                    </p:set>
                                  </p:childTnLst>
                                </p:cTn>
                              </p:par>
                            </p:childTnLst>
                          </p:cTn>
                        </p:par>
                      </p:childTnLst>
                    </p:cTn>
                  </p:par>
                  <p:par>
                    <p:cTn id="190" fill="hold">
                      <p:stCondLst>
                        <p:cond delay="indefinite"/>
                      </p:stCondLst>
                      <p:childTnLst>
                        <p:par>
                          <p:cTn id="191" fill="hold">
                            <p:stCondLst>
                              <p:cond delay="0"/>
                            </p:stCondLst>
                            <p:childTnLst>
                              <p:par>
                                <p:cTn id="192" presetID="9" presetClass="entr" presetSubtype="0" fill="hold" nodeType="clickEffect">
                                  <p:stCondLst>
                                    <p:cond delay="0"/>
                                  </p:stCondLst>
                                  <p:childTnLst>
                                    <p:set>
                                      <p:cBhvr>
                                        <p:cTn id="193" dur="1" fill="hold">
                                          <p:stCondLst>
                                            <p:cond delay="0"/>
                                          </p:stCondLst>
                                        </p:cTn>
                                        <p:tgtEl>
                                          <p:spTgt spid="141"/>
                                        </p:tgtEl>
                                        <p:attrNameLst>
                                          <p:attrName>style.visibility</p:attrName>
                                        </p:attrNameLst>
                                      </p:cBhvr>
                                      <p:to>
                                        <p:strVal val="visible"/>
                                      </p:to>
                                    </p:set>
                                    <p:animEffect transition="in" filter="dissolve">
                                      <p:cBhvr>
                                        <p:cTn id="194" dur="500"/>
                                        <p:tgtEl>
                                          <p:spTgt spid="141"/>
                                        </p:tgtEl>
                                      </p:cBhvr>
                                    </p:animEffec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nodeType="clickEffect">
                                  <p:stCondLst>
                                    <p:cond delay="0"/>
                                  </p:stCondLst>
                                  <p:childTnLst>
                                    <p:set>
                                      <p:cBhvr>
                                        <p:cTn id="198"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5" grpId="0" animBg="1"/>
      <p:bldP spid="45" grpId="1" animBg="1"/>
      <p:bldP spid="45" grpId="2" animBg="1"/>
      <p:bldP spid="47" grpId="0" animBg="1"/>
      <p:bldP spid="47" grpId="1" animBg="1"/>
      <p:bldP spid="48" grpId="0" animBg="1"/>
      <p:bldP spid="48" grpId="1" animBg="1"/>
      <p:bldP spid="48" grpId="2" animBg="1"/>
      <p:bldP spid="49" grpId="0" animBg="1"/>
      <p:bldP spid="49" grpId="1" animBg="1"/>
      <p:bldP spid="39" grpId="0" animBg="1"/>
      <p:bldP spid="39" grpId="1" animBg="1"/>
      <p:bldP spid="39" grpId="2" animBg="1"/>
      <p:bldP spid="40" grpId="0" animBg="1"/>
      <p:bldP spid="40" grpId="1" animBg="1"/>
      <p:bldP spid="40" grpId="2" animBg="1"/>
      <p:bldP spid="41" grpId="0" animBg="1"/>
      <p:bldP spid="41" grpId="1" animBg="1"/>
      <p:bldP spid="41" grpId="2" animBg="1"/>
      <p:bldP spid="34" grpId="0" animBg="1"/>
      <p:bldP spid="34" grpId="1" animBg="1"/>
      <p:bldP spid="34" grpId="2" animBg="1"/>
      <p:bldP spid="29" grpId="0" animBg="1"/>
      <p:bldP spid="29" grpId="1" animBg="1"/>
      <p:bldP spid="29" grpId="2" animBg="1"/>
      <p:bldP spid="31" grpId="0" animBg="1"/>
      <p:bldP spid="31" grpId="1" animBg="1"/>
      <p:bldP spid="31" grpId="2" animBg="1"/>
      <p:bldP spid="32" grpId="0" animBg="1"/>
      <p:bldP spid="32" grpId="1" animBg="1"/>
      <p:bldP spid="32" grpId="2" animBg="1"/>
      <p:bldP spid="27" grpId="0" animBg="1"/>
      <p:bldP spid="27" grpId="1" animBg="1"/>
      <p:bldP spid="27" grpId="2" animBg="1"/>
      <p:bldP spid="28" grpId="0" animBg="1"/>
      <p:bldP spid="21" grpId="0" animBg="1"/>
      <p:bldP spid="21" grpId="1" animBg="1"/>
      <p:bldP spid="23" grpId="0" animBg="1"/>
      <p:bldP spid="23" grpId="1" animBg="1"/>
      <p:bldP spid="23" grpId="2" animBg="1"/>
      <p:bldP spid="24" grpId="0" animBg="1"/>
      <p:bldP spid="24" grpId="1" animBg="1"/>
      <p:bldP spid="24" grpId="2" animBg="1"/>
      <p:bldP spid="16" grpId="0" animBg="1"/>
      <p:bldP spid="16" grpId="1" animBg="1"/>
      <p:bldP spid="16" grpId="2" animBg="1"/>
      <p:bldP spid="17" grpId="0" animBg="1"/>
      <p:bldP spid="17" grpId="1" animBg="1"/>
      <p:bldP spid="18" grpId="0" animBg="1"/>
      <p:bldP spid="18" grpId="1" animBg="1"/>
      <p:bldP spid="18" grpId="2" animBg="1"/>
      <p:bldP spid="19" grpId="0" animBg="1"/>
      <p:bldP spid="19" grpId="1" animBg="1"/>
      <p:bldP spid="20" grpId="0" animBg="1"/>
      <p:bldP spid="20" grpId="1" animBg="1"/>
      <p:bldP spid="20" grpId="2" animBg="1"/>
      <p:bldP spid="52" grpId="0"/>
      <p:bldP spid="52" grpId="1"/>
      <p:bldP spid="72" grpId="0"/>
      <p:bldP spid="73" grpId="0"/>
      <p:bldP spid="85" grpId="0"/>
      <p:bldP spid="8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F92524-F38A-9A79-7BD6-A380B5B1B5A0}"/>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Principle Component Thresholding </a:t>
            </a:r>
          </a:p>
        </p:txBody>
      </p:sp>
      <p:pic>
        <p:nvPicPr>
          <p:cNvPr id="1026" name="Picture 2" descr="Principal components analysis (PCA) and hierarchical heat map cluster... |  Download Scientific Diagram">
            <a:extLst>
              <a:ext uri="{FF2B5EF4-FFF2-40B4-BE49-F238E27FC236}">
                <a16:creationId xmlns:a16="http://schemas.microsoft.com/office/drawing/2014/main" id="{FBD59D11-456D-194F-654C-D8E204997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98" y="1127760"/>
            <a:ext cx="4208921"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bow plot: quantitative approach | Introduction to Single-cell RNA-seq -  ARCHIVED">
            <a:extLst>
              <a:ext uri="{FF2B5EF4-FFF2-40B4-BE49-F238E27FC236}">
                <a16:creationId xmlns:a16="http://schemas.microsoft.com/office/drawing/2014/main" id="{FB779A99-6E23-6D3F-0178-A0631FD29B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658" y="1219200"/>
            <a:ext cx="3677695" cy="316992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AF5B4B2-8E94-07DD-F676-8626AB2C26B8}"/>
              </a:ext>
            </a:extLst>
          </p:cNvPr>
          <p:cNvCxnSpPr>
            <a:cxnSpLocks/>
          </p:cNvCxnSpPr>
          <p:nvPr/>
        </p:nvCxnSpPr>
        <p:spPr>
          <a:xfrm>
            <a:off x="6096000" y="1219200"/>
            <a:ext cx="0" cy="28651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932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Integration</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8" name="Group 7">
            <a:extLst>
              <a:ext uri="{FF2B5EF4-FFF2-40B4-BE49-F238E27FC236}">
                <a16:creationId xmlns:a16="http://schemas.microsoft.com/office/drawing/2014/main" id="{494201C1-E84A-6C1C-8055-45E3B5B2C479}"/>
              </a:ext>
            </a:extLst>
          </p:cNvPr>
          <p:cNvGrpSpPr/>
          <p:nvPr/>
        </p:nvGrpSpPr>
        <p:grpSpPr>
          <a:xfrm>
            <a:off x="1827458" y="1831167"/>
            <a:ext cx="2342066" cy="1746260"/>
            <a:chOff x="1541708" y="2069292"/>
            <a:chExt cx="2743476" cy="1746260"/>
          </a:xfrm>
        </p:grpSpPr>
        <p:cxnSp>
          <p:nvCxnSpPr>
            <p:cNvPr id="4" name="Straight Arrow Connector 3">
              <a:extLst>
                <a:ext uri="{FF2B5EF4-FFF2-40B4-BE49-F238E27FC236}">
                  <a16:creationId xmlns:a16="http://schemas.microsoft.com/office/drawing/2014/main" id="{8BAB0742-73CC-3EAB-D102-D29A2497FEA1}"/>
                </a:ext>
              </a:extLst>
            </p:cNvPr>
            <p:cNvCxnSpPr/>
            <p:nvPr/>
          </p:nvCxnSpPr>
          <p:spPr>
            <a:xfrm flipH="1">
              <a:off x="1546806" y="3810105"/>
              <a:ext cx="2738378" cy="5447"/>
            </a:xfrm>
            <a:prstGeom prst="straightConnector1">
              <a:avLst/>
            </a:prstGeom>
            <a:ln>
              <a:solidFill>
                <a:srgbClr val="000000"/>
              </a:solidFill>
            </a:ln>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13D171EE-73D5-FBAB-B46E-5B63EBAB7360}"/>
                </a:ext>
              </a:extLst>
            </p:cNvPr>
            <p:cNvCxnSpPr>
              <a:cxnSpLocks/>
            </p:cNvCxnSpPr>
            <p:nvPr/>
          </p:nvCxnSpPr>
          <p:spPr>
            <a:xfrm>
              <a:off x="1541708" y="2069292"/>
              <a:ext cx="4514" cy="1742182"/>
            </a:xfrm>
            <a:prstGeom prst="straightConnector1">
              <a:avLst/>
            </a:prstGeom>
            <a:ln>
              <a:solidFill>
                <a:srgbClr val="000000"/>
              </a:solidFill>
            </a:ln>
          </p:spPr>
          <p:style>
            <a:lnRef idx="2">
              <a:schemeClr val="dk1"/>
            </a:lnRef>
            <a:fillRef idx="0">
              <a:schemeClr val="dk1"/>
            </a:fillRef>
            <a:effectRef idx="1">
              <a:schemeClr val="dk1"/>
            </a:effectRef>
            <a:fontRef idx="minor">
              <a:schemeClr val="tx1"/>
            </a:fontRef>
          </p:style>
        </p:cxnSp>
      </p:grpSp>
      <p:sp>
        <p:nvSpPr>
          <p:cNvPr id="9" name="Oval 8">
            <a:extLst>
              <a:ext uri="{FF2B5EF4-FFF2-40B4-BE49-F238E27FC236}">
                <a16:creationId xmlns:a16="http://schemas.microsoft.com/office/drawing/2014/main" id="{D35AA350-1077-121C-57C9-F169E0E41903}"/>
              </a:ext>
            </a:extLst>
          </p:cNvPr>
          <p:cNvSpPr/>
          <p:nvPr/>
        </p:nvSpPr>
        <p:spPr>
          <a:xfrm>
            <a:off x="2122714" y="219074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796E828-3C81-B1E3-48CD-D7BC3488229C}"/>
              </a:ext>
            </a:extLst>
          </p:cNvPr>
          <p:cNvSpPr/>
          <p:nvPr/>
        </p:nvSpPr>
        <p:spPr>
          <a:xfrm>
            <a:off x="2122714" y="2490106"/>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7AE9CE1-DDE7-710C-A1E9-1D5DB74FCC05}"/>
              </a:ext>
            </a:extLst>
          </p:cNvPr>
          <p:cNvSpPr/>
          <p:nvPr/>
        </p:nvSpPr>
        <p:spPr>
          <a:xfrm>
            <a:off x="2551338" y="2272392"/>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4474D11-B36D-3FDD-0FD5-FA3E030A3ADF}"/>
              </a:ext>
            </a:extLst>
          </p:cNvPr>
          <p:cNvSpPr/>
          <p:nvPr/>
        </p:nvSpPr>
        <p:spPr>
          <a:xfrm>
            <a:off x="2388053" y="257174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923E87-BF6F-D32F-3066-60EBB0A2D476}"/>
              </a:ext>
            </a:extLst>
          </p:cNvPr>
          <p:cNvSpPr/>
          <p:nvPr/>
        </p:nvSpPr>
        <p:spPr>
          <a:xfrm rot="2580000">
            <a:off x="2306410" y="2354035"/>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D55A5C5-8632-3A2B-2CDC-87DA8CCA5F48}"/>
              </a:ext>
            </a:extLst>
          </p:cNvPr>
          <p:cNvSpPr/>
          <p:nvPr/>
        </p:nvSpPr>
        <p:spPr>
          <a:xfrm>
            <a:off x="2632981" y="2541133"/>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7D00744-0E55-ED03-8657-FE679A9E3D53}"/>
              </a:ext>
            </a:extLst>
          </p:cNvPr>
          <p:cNvSpPr/>
          <p:nvPr/>
        </p:nvSpPr>
        <p:spPr>
          <a:xfrm>
            <a:off x="3306535" y="2925535"/>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DADCC18F-CAB2-96B2-2B2F-D9A219274782}"/>
              </a:ext>
            </a:extLst>
          </p:cNvPr>
          <p:cNvSpPr/>
          <p:nvPr/>
        </p:nvSpPr>
        <p:spPr>
          <a:xfrm>
            <a:off x="3306535" y="3224891"/>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C2FE018-F0A9-3625-A032-ED34CE1DB146}"/>
              </a:ext>
            </a:extLst>
          </p:cNvPr>
          <p:cNvSpPr/>
          <p:nvPr/>
        </p:nvSpPr>
        <p:spPr>
          <a:xfrm>
            <a:off x="3735158" y="3007178"/>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6D57178-90D5-BE72-C1B3-0EA800D9C5F1}"/>
              </a:ext>
            </a:extLst>
          </p:cNvPr>
          <p:cNvSpPr/>
          <p:nvPr/>
        </p:nvSpPr>
        <p:spPr>
          <a:xfrm>
            <a:off x="3571873" y="3194276"/>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188C2E5-8098-BD8A-9B64-7FC1593ED7FA}"/>
              </a:ext>
            </a:extLst>
          </p:cNvPr>
          <p:cNvSpPr/>
          <p:nvPr/>
        </p:nvSpPr>
        <p:spPr>
          <a:xfrm rot="2580000">
            <a:off x="3571873" y="285749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A2BD6C7A-C8D0-6847-DD57-7DE9F0D6E6D1}"/>
              </a:ext>
            </a:extLst>
          </p:cNvPr>
          <p:cNvSpPr/>
          <p:nvPr/>
        </p:nvSpPr>
        <p:spPr>
          <a:xfrm>
            <a:off x="3816801" y="3275919"/>
            <a:ext cx="163285" cy="163285"/>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 25">
            <a:extLst>
              <a:ext uri="{FF2B5EF4-FFF2-40B4-BE49-F238E27FC236}">
                <a16:creationId xmlns:a16="http://schemas.microsoft.com/office/drawing/2014/main" id="{46C0D539-AE20-AAAE-3CF3-045D80566FB0}"/>
              </a:ext>
            </a:extLst>
          </p:cNvPr>
          <p:cNvSpPr/>
          <p:nvPr/>
        </p:nvSpPr>
        <p:spPr>
          <a:xfrm rot="2940000">
            <a:off x="3231696" y="2571749"/>
            <a:ext cx="278946" cy="299357"/>
          </a:xfrm>
          <a:prstGeom prst="leftArrow">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Left 26">
            <a:extLst>
              <a:ext uri="{FF2B5EF4-FFF2-40B4-BE49-F238E27FC236}">
                <a16:creationId xmlns:a16="http://schemas.microsoft.com/office/drawing/2014/main" id="{5B68E5FC-9A1A-DC60-4C13-DADA305EA375}"/>
              </a:ext>
            </a:extLst>
          </p:cNvPr>
          <p:cNvSpPr/>
          <p:nvPr/>
        </p:nvSpPr>
        <p:spPr>
          <a:xfrm rot="11820000">
            <a:off x="2860901" y="2306410"/>
            <a:ext cx="278946" cy="299357"/>
          </a:xfrm>
          <a:prstGeom prst="leftArrow">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olded Corner 6">
            <a:extLst>
              <a:ext uri="{FF2B5EF4-FFF2-40B4-BE49-F238E27FC236}">
                <a16:creationId xmlns:a16="http://schemas.microsoft.com/office/drawing/2014/main" id="{27CFCCBC-2F4F-2557-9E01-CCC97868D57A}"/>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017081C-E9F1-6FF3-F816-355BCD384EC4}"/>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Integration Use Cases</a:t>
            </a:r>
          </a:p>
        </p:txBody>
      </p:sp>
      <p:pic>
        <p:nvPicPr>
          <p:cNvPr id="7" name="Picture 6" descr="A person holding a needle&#10;&#10;Description automatically generated with medium confidence">
            <a:extLst>
              <a:ext uri="{FF2B5EF4-FFF2-40B4-BE49-F238E27FC236}">
                <a16:creationId xmlns:a16="http://schemas.microsoft.com/office/drawing/2014/main" id="{44EFCFAE-0292-91F1-F321-26E1CF43F9E7}"/>
              </a:ext>
            </a:extLst>
          </p:cNvPr>
          <p:cNvPicPr>
            <a:picLocks noChangeAspect="1"/>
          </p:cNvPicPr>
          <p:nvPr/>
        </p:nvPicPr>
        <p:blipFill>
          <a:blip r:embed="rId3"/>
          <a:stretch>
            <a:fillRect/>
          </a:stretch>
        </p:blipFill>
        <p:spPr>
          <a:xfrm>
            <a:off x="1069340" y="1484629"/>
            <a:ext cx="1013778" cy="1177291"/>
          </a:xfrm>
          <a:prstGeom prst="rect">
            <a:avLst/>
          </a:prstGeom>
        </p:spPr>
      </p:pic>
      <p:pic>
        <p:nvPicPr>
          <p:cNvPr id="9" name="Picture 8" descr="A person holding a pipette&#10;&#10;Description automatically generated">
            <a:extLst>
              <a:ext uri="{FF2B5EF4-FFF2-40B4-BE49-F238E27FC236}">
                <a16:creationId xmlns:a16="http://schemas.microsoft.com/office/drawing/2014/main" id="{1D21D680-81C8-1A98-3696-1F2CBDA52802}"/>
              </a:ext>
            </a:extLst>
          </p:cNvPr>
          <p:cNvPicPr>
            <a:picLocks noChangeAspect="1"/>
          </p:cNvPicPr>
          <p:nvPr/>
        </p:nvPicPr>
        <p:blipFill>
          <a:blip r:embed="rId4"/>
          <a:stretch>
            <a:fillRect/>
          </a:stretch>
        </p:blipFill>
        <p:spPr>
          <a:xfrm>
            <a:off x="2401569" y="1464310"/>
            <a:ext cx="932021" cy="1177290"/>
          </a:xfrm>
          <a:prstGeom prst="rect">
            <a:avLst/>
          </a:prstGeom>
        </p:spPr>
      </p:pic>
      <p:pic>
        <p:nvPicPr>
          <p:cNvPr id="10" name="Picture 9" descr="A person holding a needle&#10;&#10;Description automatically generated with medium confidence">
            <a:extLst>
              <a:ext uri="{FF2B5EF4-FFF2-40B4-BE49-F238E27FC236}">
                <a16:creationId xmlns:a16="http://schemas.microsoft.com/office/drawing/2014/main" id="{814AE5B9-A34B-81C6-D463-1187BF371388}"/>
              </a:ext>
            </a:extLst>
          </p:cNvPr>
          <p:cNvPicPr>
            <a:picLocks noChangeAspect="1"/>
          </p:cNvPicPr>
          <p:nvPr/>
        </p:nvPicPr>
        <p:blipFill>
          <a:blip r:embed="rId3"/>
          <a:stretch>
            <a:fillRect/>
          </a:stretch>
        </p:blipFill>
        <p:spPr>
          <a:xfrm>
            <a:off x="3507740" y="1474469"/>
            <a:ext cx="1013778" cy="1177291"/>
          </a:xfrm>
          <a:prstGeom prst="rect">
            <a:avLst/>
          </a:prstGeom>
        </p:spPr>
      </p:pic>
      <p:pic>
        <p:nvPicPr>
          <p:cNvPr id="12" name="Picture 11" descr="A blue mouse with a tail&#10;&#10;Description automatically generated">
            <a:extLst>
              <a:ext uri="{FF2B5EF4-FFF2-40B4-BE49-F238E27FC236}">
                <a16:creationId xmlns:a16="http://schemas.microsoft.com/office/drawing/2014/main" id="{021944AD-4E22-97B5-9912-BD8BFD1E4B2B}"/>
              </a:ext>
            </a:extLst>
          </p:cNvPr>
          <p:cNvPicPr>
            <a:picLocks noChangeAspect="1"/>
          </p:cNvPicPr>
          <p:nvPr/>
        </p:nvPicPr>
        <p:blipFill>
          <a:blip r:embed="rId5"/>
          <a:stretch>
            <a:fillRect/>
          </a:stretch>
        </p:blipFill>
        <p:spPr>
          <a:xfrm>
            <a:off x="1202690" y="2999740"/>
            <a:ext cx="723900" cy="444500"/>
          </a:xfrm>
          <a:prstGeom prst="rect">
            <a:avLst/>
          </a:prstGeom>
        </p:spPr>
      </p:pic>
      <p:pic>
        <p:nvPicPr>
          <p:cNvPr id="16" name="Picture 15" descr="A blue mouse with long tail&#10;&#10;Description automatically generated">
            <a:extLst>
              <a:ext uri="{FF2B5EF4-FFF2-40B4-BE49-F238E27FC236}">
                <a16:creationId xmlns:a16="http://schemas.microsoft.com/office/drawing/2014/main" id="{8839B583-7702-BFAE-9D83-2B8C144D065B}"/>
              </a:ext>
            </a:extLst>
          </p:cNvPr>
          <p:cNvPicPr>
            <a:picLocks noChangeAspect="1"/>
          </p:cNvPicPr>
          <p:nvPr/>
        </p:nvPicPr>
        <p:blipFill>
          <a:blip r:embed="rId6"/>
          <a:stretch>
            <a:fillRect/>
          </a:stretch>
        </p:blipFill>
        <p:spPr>
          <a:xfrm>
            <a:off x="3606800" y="2962910"/>
            <a:ext cx="812800" cy="457200"/>
          </a:xfrm>
          <a:prstGeom prst="rect">
            <a:avLst/>
          </a:prstGeom>
        </p:spPr>
      </p:pic>
      <p:pic>
        <p:nvPicPr>
          <p:cNvPr id="18" name="Picture 17" descr="A pile of brown corks&#10;&#10;Description automatically generated">
            <a:extLst>
              <a:ext uri="{FF2B5EF4-FFF2-40B4-BE49-F238E27FC236}">
                <a16:creationId xmlns:a16="http://schemas.microsoft.com/office/drawing/2014/main" id="{DF137154-6FED-82AF-699F-EC53A1F002AE}"/>
              </a:ext>
            </a:extLst>
          </p:cNvPr>
          <p:cNvPicPr>
            <a:picLocks noChangeAspect="1"/>
          </p:cNvPicPr>
          <p:nvPr/>
        </p:nvPicPr>
        <p:blipFill>
          <a:blip r:embed="rId7"/>
          <a:srcRect r="9010"/>
          <a:stretch/>
        </p:blipFill>
        <p:spPr>
          <a:xfrm>
            <a:off x="616181" y="3095798"/>
            <a:ext cx="652895" cy="349880"/>
          </a:xfrm>
          <a:prstGeom prst="rect">
            <a:avLst/>
          </a:prstGeom>
        </p:spPr>
      </p:pic>
      <p:pic>
        <p:nvPicPr>
          <p:cNvPr id="20" name="Picture 19" descr="A group of corks on a white background&#10;&#10;Description automatically generated">
            <a:extLst>
              <a:ext uri="{FF2B5EF4-FFF2-40B4-BE49-F238E27FC236}">
                <a16:creationId xmlns:a16="http://schemas.microsoft.com/office/drawing/2014/main" id="{2B4CC0A9-DEE3-3DDE-F0C0-67DCD5A8EF73}"/>
              </a:ext>
            </a:extLst>
          </p:cNvPr>
          <p:cNvPicPr>
            <a:picLocks noChangeAspect="1"/>
          </p:cNvPicPr>
          <p:nvPr/>
        </p:nvPicPr>
        <p:blipFill>
          <a:blip r:embed="rId8"/>
          <a:srcRect l="8640" r="8952"/>
          <a:stretch/>
        </p:blipFill>
        <p:spPr>
          <a:xfrm>
            <a:off x="1923011" y="3121890"/>
            <a:ext cx="576179" cy="314037"/>
          </a:xfrm>
          <a:prstGeom prst="rect">
            <a:avLst/>
          </a:prstGeom>
        </p:spPr>
      </p:pic>
      <p:pic>
        <p:nvPicPr>
          <p:cNvPr id="21" name="Picture 20" descr="A group of corks on a white background&#10;&#10;Description automatically generated">
            <a:extLst>
              <a:ext uri="{FF2B5EF4-FFF2-40B4-BE49-F238E27FC236}">
                <a16:creationId xmlns:a16="http://schemas.microsoft.com/office/drawing/2014/main" id="{E597B672-4F13-E57C-76CB-4530817E2B7C}"/>
              </a:ext>
            </a:extLst>
          </p:cNvPr>
          <p:cNvPicPr>
            <a:picLocks noChangeAspect="1"/>
          </p:cNvPicPr>
          <p:nvPr/>
        </p:nvPicPr>
        <p:blipFill>
          <a:blip r:embed="rId8"/>
          <a:srcRect l="8640" r="8952"/>
          <a:stretch/>
        </p:blipFill>
        <p:spPr>
          <a:xfrm>
            <a:off x="3133898" y="3113578"/>
            <a:ext cx="576179" cy="314037"/>
          </a:xfrm>
          <a:prstGeom prst="rect">
            <a:avLst/>
          </a:prstGeom>
        </p:spPr>
      </p:pic>
      <p:pic>
        <p:nvPicPr>
          <p:cNvPr id="23" name="Picture 22" descr="A blue swirly object on a white background&#10;&#10;Description automatically generated">
            <a:extLst>
              <a:ext uri="{FF2B5EF4-FFF2-40B4-BE49-F238E27FC236}">
                <a16:creationId xmlns:a16="http://schemas.microsoft.com/office/drawing/2014/main" id="{725C5ED8-89AE-803E-AF8F-A2B299F731DD}"/>
              </a:ext>
            </a:extLst>
          </p:cNvPr>
          <p:cNvPicPr>
            <a:picLocks noChangeAspect="1"/>
          </p:cNvPicPr>
          <p:nvPr/>
        </p:nvPicPr>
        <p:blipFill>
          <a:blip r:embed="rId9"/>
          <a:stretch>
            <a:fillRect/>
          </a:stretch>
        </p:blipFill>
        <p:spPr>
          <a:xfrm>
            <a:off x="3429907" y="3774621"/>
            <a:ext cx="825500" cy="533400"/>
          </a:xfrm>
          <a:prstGeom prst="rect">
            <a:avLst/>
          </a:prstGeom>
        </p:spPr>
      </p:pic>
      <p:pic>
        <p:nvPicPr>
          <p:cNvPr id="25" name="Picture 24" descr="A blue salamander with a white background&#10;&#10;Description automatically generated">
            <a:extLst>
              <a:ext uri="{FF2B5EF4-FFF2-40B4-BE49-F238E27FC236}">
                <a16:creationId xmlns:a16="http://schemas.microsoft.com/office/drawing/2014/main" id="{F226AD51-D569-2244-F997-6261260DA8E3}"/>
              </a:ext>
            </a:extLst>
          </p:cNvPr>
          <p:cNvPicPr>
            <a:picLocks noChangeAspect="1"/>
          </p:cNvPicPr>
          <p:nvPr/>
        </p:nvPicPr>
        <p:blipFill>
          <a:blip r:embed="rId10"/>
          <a:stretch>
            <a:fillRect/>
          </a:stretch>
        </p:blipFill>
        <p:spPr>
          <a:xfrm>
            <a:off x="2264608" y="3854037"/>
            <a:ext cx="927100" cy="342900"/>
          </a:xfrm>
          <a:prstGeom prst="rect">
            <a:avLst/>
          </a:prstGeom>
        </p:spPr>
      </p:pic>
      <p:pic>
        <p:nvPicPr>
          <p:cNvPr id="26" name="Picture 25" descr="A blue mouse with long tail&#10;&#10;Description automatically generated">
            <a:extLst>
              <a:ext uri="{FF2B5EF4-FFF2-40B4-BE49-F238E27FC236}">
                <a16:creationId xmlns:a16="http://schemas.microsoft.com/office/drawing/2014/main" id="{B715B046-BEBF-710A-381A-4A4F4740D5E8}"/>
              </a:ext>
            </a:extLst>
          </p:cNvPr>
          <p:cNvPicPr>
            <a:picLocks noChangeAspect="1"/>
          </p:cNvPicPr>
          <p:nvPr/>
        </p:nvPicPr>
        <p:blipFill>
          <a:blip r:embed="rId6"/>
          <a:stretch>
            <a:fillRect/>
          </a:stretch>
        </p:blipFill>
        <p:spPr>
          <a:xfrm>
            <a:off x="1190171" y="3768452"/>
            <a:ext cx="812800" cy="457200"/>
          </a:xfrm>
          <a:prstGeom prst="rect">
            <a:avLst/>
          </a:prstGeom>
        </p:spPr>
      </p:pic>
      <p:pic>
        <p:nvPicPr>
          <p:cNvPr id="27" name="Picture 26" descr="A blue mouse with a tail&#10;&#10;Description automatically generated">
            <a:extLst>
              <a:ext uri="{FF2B5EF4-FFF2-40B4-BE49-F238E27FC236}">
                <a16:creationId xmlns:a16="http://schemas.microsoft.com/office/drawing/2014/main" id="{87F9B589-00D3-A70A-1E3A-B3D3F41837EE}"/>
              </a:ext>
            </a:extLst>
          </p:cNvPr>
          <p:cNvPicPr>
            <a:picLocks noChangeAspect="1"/>
          </p:cNvPicPr>
          <p:nvPr/>
        </p:nvPicPr>
        <p:blipFill>
          <a:blip r:embed="rId5"/>
          <a:srcRect l="6280" r="10420"/>
          <a:stretch/>
        </p:blipFill>
        <p:spPr>
          <a:xfrm>
            <a:off x="2510893" y="2999740"/>
            <a:ext cx="603010" cy="444500"/>
          </a:xfrm>
          <a:prstGeom prst="rect">
            <a:avLst/>
          </a:prstGeom>
        </p:spPr>
      </p:pic>
      <p:sp>
        <p:nvSpPr>
          <p:cNvPr id="2" name="Oval 1">
            <a:extLst>
              <a:ext uri="{FF2B5EF4-FFF2-40B4-BE49-F238E27FC236}">
                <a16:creationId xmlns:a16="http://schemas.microsoft.com/office/drawing/2014/main" id="{60740FD8-019D-7F6F-A87B-6F73553AB12E}"/>
              </a:ext>
            </a:extLst>
          </p:cNvPr>
          <p:cNvSpPr/>
          <p:nvPr/>
        </p:nvSpPr>
        <p:spPr>
          <a:xfrm>
            <a:off x="5132173" y="1639330"/>
            <a:ext cx="914400" cy="101325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49C423D5-9729-60A9-4C90-9166632B5B03}"/>
              </a:ext>
            </a:extLst>
          </p:cNvPr>
          <p:cNvSpPr/>
          <p:nvPr/>
        </p:nvSpPr>
        <p:spPr>
          <a:xfrm>
            <a:off x="4953837" y="2793442"/>
            <a:ext cx="1256045" cy="142686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CBC9B90-5DB6-6F50-2571-D26F871E7CC2}"/>
              </a:ext>
            </a:extLst>
          </p:cNvPr>
          <p:cNvSpPr/>
          <p:nvPr/>
        </p:nvSpPr>
        <p:spPr>
          <a:xfrm>
            <a:off x="6382379" y="2813538"/>
            <a:ext cx="1296237" cy="12761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B00523B6-14A3-32F6-BA5B-28A695B502E8}"/>
              </a:ext>
            </a:extLst>
          </p:cNvPr>
          <p:cNvGrpSpPr/>
          <p:nvPr/>
        </p:nvGrpSpPr>
        <p:grpSpPr>
          <a:xfrm>
            <a:off x="4583768" y="1273629"/>
            <a:ext cx="3793878" cy="3395211"/>
            <a:chOff x="4583768" y="1273629"/>
            <a:chExt cx="3793878" cy="3395211"/>
          </a:xfrm>
        </p:grpSpPr>
        <p:grpSp>
          <p:nvGrpSpPr>
            <p:cNvPr id="28" name="Group 27">
              <a:extLst>
                <a:ext uri="{FF2B5EF4-FFF2-40B4-BE49-F238E27FC236}">
                  <a16:creationId xmlns:a16="http://schemas.microsoft.com/office/drawing/2014/main" id="{14C596B0-BB8F-A192-9C1D-5685FA6EB511}"/>
                </a:ext>
              </a:extLst>
            </p:cNvPr>
            <p:cNvGrpSpPr/>
            <p:nvPr/>
          </p:nvGrpSpPr>
          <p:grpSpPr>
            <a:xfrm>
              <a:off x="5000898" y="1273629"/>
              <a:ext cx="3376748" cy="3063240"/>
              <a:chOff x="1203960" y="1325880"/>
              <a:chExt cx="1920240" cy="1775460"/>
            </a:xfrm>
          </p:grpSpPr>
          <p:cxnSp>
            <p:nvCxnSpPr>
              <p:cNvPr id="29" name="Straight Connector 28">
                <a:extLst>
                  <a:ext uri="{FF2B5EF4-FFF2-40B4-BE49-F238E27FC236}">
                    <a16:creationId xmlns:a16="http://schemas.microsoft.com/office/drawing/2014/main" id="{4FB5BE50-92BF-B184-163C-0C18D9FD92FD}"/>
                  </a:ext>
                </a:extLst>
              </p:cNvPr>
              <p:cNvCxnSpPr/>
              <p:nvPr/>
            </p:nvCxnSpPr>
            <p:spPr>
              <a:xfrm>
                <a:off x="1219200" y="1325880"/>
                <a:ext cx="0" cy="177546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6C82CA-E1E0-E030-C6FB-7DB981CCC222}"/>
                  </a:ext>
                </a:extLst>
              </p:cNvPr>
              <p:cNvCxnSpPr>
                <a:cxnSpLocks/>
              </p:cNvCxnSpPr>
              <p:nvPr/>
            </p:nvCxnSpPr>
            <p:spPr>
              <a:xfrm>
                <a:off x="1203960" y="3086100"/>
                <a:ext cx="1920240"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A72DC42F-0ECF-E38D-5B42-532ABE407EC5}"/>
                  </a:ext>
                </a:extLst>
              </p:cNvPr>
              <p:cNvGrpSpPr/>
              <p:nvPr/>
            </p:nvGrpSpPr>
            <p:grpSpPr>
              <a:xfrm rot="4920000">
                <a:off x="1405099" y="2585940"/>
                <a:ext cx="357310" cy="395898"/>
                <a:chOff x="2104280" y="2201501"/>
                <a:chExt cx="1025331" cy="974508"/>
              </a:xfrm>
            </p:grpSpPr>
            <p:sp>
              <p:nvSpPr>
                <p:cNvPr id="66" name="Oval 65">
                  <a:extLst>
                    <a:ext uri="{FF2B5EF4-FFF2-40B4-BE49-F238E27FC236}">
                      <a16:creationId xmlns:a16="http://schemas.microsoft.com/office/drawing/2014/main" id="{EB7EEF86-F676-D4EC-A00C-BCA3F9571F66}"/>
                    </a:ext>
                  </a:extLst>
                </p:cNvPr>
                <p:cNvSpPr/>
                <p:nvPr/>
              </p:nvSpPr>
              <p:spPr>
                <a:xfrm>
                  <a:off x="2277359" y="220150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60948A0-8E1A-B296-6F82-4ED9961FBCD0}"/>
                    </a:ext>
                  </a:extLst>
                </p:cNvPr>
                <p:cNvSpPr/>
                <p:nvPr/>
              </p:nvSpPr>
              <p:spPr>
                <a:xfrm>
                  <a:off x="2104280" y="282724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C0F4BE7-7DB8-C3A3-5CF0-B5F0C2F72306}"/>
                    </a:ext>
                  </a:extLst>
                </p:cNvPr>
                <p:cNvSpPr/>
                <p:nvPr/>
              </p:nvSpPr>
              <p:spPr>
                <a:xfrm>
                  <a:off x="2730370" y="2246624"/>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6FDF6E18-981F-3E4A-B654-7D52C950007C}"/>
                    </a:ext>
                  </a:extLst>
                </p:cNvPr>
                <p:cNvSpPr/>
                <p:nvPr/>
              </p:nvSpPr>
              <p:spPr>
                <a:xfrm>
                  <a:off x="2496325" y="2584803"/>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DC16DCED-1043-B6E7-2A66-FB73757CF4D4}"/>
                    </a:ext>
                  </a:extLst>
                </p:cNvPr>
                <p:cNvSpPr/>
                <p:nvPr/>
              </p:nvSpPr>
              <p:spPr>
                <a:xfrm rot="3659843">
                  <a:off x="2964401" y="2663079"/>
                  <a:ext cx="140065" cy="19035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1F099B4-9091-C9B7-4FD6-8513BDDF0E1F}"/>
                    </a:ext>
                  </a:extLst>
                </p:cNvPr>
                <p:cNvSpPr/>
                <p:nvPr/>
              </p:nvSpPr>
              <p:spPr>
                <a:xfrm>
                  <a:off x="2813326" y="3012725"/>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288521D6-DD9C-918D-D6D5-304153B50571}"/>
                  </a:ext>
                </a:extLst>
              </p:cNvPr>
              <p:cNvGrpSpPr/>
              <p:nvPr/>
            </p:nvGrpSpPr>
            <p:grpSpPr>
              <a:xfrm rot="20408155">
                <a:off x="1355834" y="2266629"/>
                <a:ext cx="297008" cy="397108"/>
                <a:chOff x="1415916" y="1923469"/>
                <a:chExt cx="852288" cy="977487"/>
              </a:xfrm>
            </p:grpSpPr>
            <p:sp>
              <p:nvSpPr>
                <p:cNvPr id="61" name="Oval 60">
                  <a:extLst>
                    <a:ext uri="{FF2B5EF4-FFF2-40B4-BE49-F238E27FC236}">
                      <a16:creationId xmlns:a16="http://schemas.microsoft.com/office/drawing/2014/main" id="{CFA45650-6537-1B92-5172-13947AC79A7F}"/>
                    </a:ext>
                  </a:extLst>
                </p:cNvPr>
                <p:cNvSpPr/>
                <p:nvPr/>
              </p:nvSpPr>
              <p:spPr>
                <a:xfrm>
                  <a:off x="1415916" y="1923469"/>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E8523F7A-0880-3547-3DAA-4C2FB3DC3EEE}"/>
                    </a:ext>
                  </a:extLst>
                </p:cNvPr>
                <p:cNvSpPr/>
                <p:nvPr/>
              </p:nvSpPr>
              <p:spPr>
                <a:xfrm>
                  <a:off x="1868964" y="1971170"/>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B28C3A2-7DEB-2261-0E87-3571C25BA4ED}"/>
                    </a:ext>
                  </a:extLst>
                </p:cNvPr>
                <p:cNvSpPr/>
                <p:nvPr/>
              </p:nvSpPr>
              <p:spPr>
                <a:xfrm>
                  <a:off x="1634919" y="2309349"/>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433BD659-B551-2CDA-F30A-532F75F47A86}"/>
                    </a:ext>
                  </a:extLst>
                </p:cNvPr>
                <p:cNvSpPr/>
                <p:nvPr/>
              </p:nvSpPr>
              <p:spPr>
                <a:xfrm rot="3659843">
                  <a:off x="2102995" y="2387624"/>
                  <a:ext cx="140065" cy="190353"/>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E4F70D3-ECE7-593A-EFF8-23886ABBEDC8}"/>
                    </a:ext>
                  </a:extLst>
                </p:cNvPr>
                <p:cNvSpPr/>
                <p:nvPr/>
              </p:nvSpPr>
              <p:spPr>
                <a:xfrm>
                  <a:off x="1951755" y="2737672"/>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EE4B437E-2E94-D548-89DE-A75E955AA708}"/>
                  </a:ext>
                </a:extLst>
              </p:cNvPr>
              <p:cNvGrpSpPr/>
              <p:nvPr/>
            </p:nvGrpSpPr>
            <p:grpSpPr>
              <a:xfrm rot="4920000">
                <a:off x="1832450" y="2343977"/>
                <a:ext cx="464858" cy="646796"/>
                <a:chOff x="1795663" y="2177667"/>
                <a:chExt cx="1333948" cy="1592097"/>
              </a:xfrm>
            </p:grpSpPr>
            <p:sp>
              <p:nvSpPr>
                <p:cNvPr id="56" name="Oval 55">
                  <a:extLst>
                    <a:ext uri="{FF2B5EF4-FFF2-40B4-BE49-F238E27FC236}">
                      <a16:creationId xmlns:a16="http://schemas.microsoft.com/office/drawing/2014/main" id="{7D1BF32B-37E0-BACA-A95D-D33BD3F1CCEF}"/>
                    </a:ext>
                  </a:extLst>
                </p:cNvPr>
                <p:cNvSpPr/>
                <p:nvPr/>
              </p:nvSpPr>
              <p:spPr>
                <a:xfrm>
                  <a:off x="1795663" y="2177667"/>
                  <a:ext cx="163284"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1A1D0D42-7FC9-0AFC-4E17-010746B4F791}"/>
                    </a:ext>
                  </a:extLst>
                </p:cNvPr>
                <p:cNvSpPr/>
                <p:nvPr/>
              </p:nvSpPr>
              <p:spPr>
                <a:xfrm>
                  <a:off x="1967591" y="3606480"/>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31B7D00-F4F8-2C95-2B50-D13717D979A5}"/>
                    </a:ext>
                  </a:extLst>
                </p:cNvPr>
                <p:cNvSpPr/>
                <p:nvPr/>
              </p:nvSpPr>
              <p:spPr>
                <a:xfrm>
                  <a:off x="2730370" y="2246624"/>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8E58D87-AA75-048E-C76D-BD59224818ED}"/>
                    </a:ext>
                  </a:extLst>
                </p:cNvPr>
                <p:cNvSpPr/>
                <p:nvPr/>
              </p:nvSpPr>
              <p:spPr>
                <a:xfrm>
                  <a:off x="2496325" y="2584803"/>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5A14013-0AC8-6EDB-588A-17ECD0B742E9}"/>
                    </a:ext>
                  </a:extLst>
                </p:cNvPr>
                <p:cNvSpPr/>
                <p:nvPr/>
              </p:nvSpPr>
              <p:spPr>
                <a:xfrm rot="3659843">
                  <a:off x="2964401" y="2663079"/>
                  <a:ext cx="140065" cy="19035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9963E51D-1789-F3B6-B06A-9AB3C897BCCA}"/>
                  </a:ext>
                </a:extLst>
              </p:cNvPr>
              <p:cNvGrpSpPr/>
              <p:nvPr/>
            </p:nvGrpSpPr>
            <p:grpSpPr>
              <a:xfrm rot="4920000">
                <a:off x="1414666" y="1687315"/>
                <a:ext cx="824674" cy="665521"/>
                <a:chOff x="1439140" y="2646794"/>
                <a:chExt cx="2366475" cy="1638191"/>
              </a:xfrm>
            </p:grpSpPr>
            <p:sp>
              <p:nvSpPr>
                <p:cNvPr id="51" name="Oval 50">
                  <a:extLst>
                    <a:ext uri="{FF2B5EF4-FFF2-40B4-BE49-F238E27FC236}">
                      <a16:creationId xmlns:a16="http://schemas.microsoft.com/office/drawing/2014/main" id="{453E11A8-AE50-098B-9E98-EED407D51C3D}"/>
                    </a:ext>
                  </a:extLst>
                </p:cNvPr>
                <p:cNvSpPr/>
                <p:nvPr/>
              </p:nvSpPr>
              <p:spPr>
                <a:xfrm>
                  <a:off x="1498410" y="369479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993D4B38-6289-1F57-D552-1DE624FFE463}"/>
                    </a:ext>
                  </a:extLst>
                </p:cNvPr>
                <p:cNvSpPr/>
                <p:nvPr/>
              </p:nvSpPr>
              <p:spPr>
                <a:xfrm>
                  <a:off x="1439140" y="409204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3E659F3F-81FF-A294-5247-B7B2855E65B1}"/>
                    </a:ext>
                  </a:extLst>
                </p:cNvPr>
                <p:cNvSpPr/>
                <p:nvPr/>
              </p:nvSpPr>
              <p:spPr>
                <a:xfrm>
                  <a:off x="2011813" y="3740692"/>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0B83329-889F-51DF-94FC-9E48F28CDCA8}"/>
                    </a:ext>
                  </a:extLst>
                </p:cNvPr>
                <p:cNvSpPr/>
                <p:nvPr/>
              </p:nvSpPr>
              <p:spPr>
                <a:xfrm>
                  <a:off x="1763052" y="412170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AF114DA-3A18-1B22-5007-0E234261A4ED}"/>
                    </a:ext>
                  </a:extLst>
                </p:cNvPr>
                <p:cNvSpPr/>
                <p:nvPr/>
              </p:nvSpPr>
              <p:spPr>
                <a:xfrm>
                  <a:off x="3642330" y="2646794"/>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AF8C85D6-EAEB-EF41-05D2-CC6E5BC1FE15}"/>
                  </a:ext>
                </a:extLst>
              </p:cNvPr>
              <p:cNvGrpSpPr/>
              <p:nvPr/>
            </p:nvGrpSpPr>
            <p:grpSpPr>
              <a:xfrm rot="13652778">
                <a:off x="1482374" y="1893317"/>
                <a:ext cx="1012492" cy="290895"/>
                <a:chOff x="2261350" y="2201501"/>
                <a:chExt cx="2905430" cy="716043"/>
              </a:xfrm>
            </p:grpSpPr>
            <p:sp>
              <p:nvSpPr>
                <p:cNvPr id="48" name="Oval 47">
                  <a:extLst>
                    <a:ext uri="{FF2B5EF4-FFF2-40B4-BE49-F238E27FC236}">
                      <a16:creationId xmlns:a16="http://schemas.microsoft.com/office/drawing/2014/main" id="{789459C6-86FE-0C1A-C363-056EB3BB4B77}"/>
                    </a:ext>
                  </a:extLst>
                </p:cNvPr>
                <p:cNvSpPr/>
                <p:nvPr/>
              </p:nvSpPr>
              <p:spPr>
                <a:xfrm>
                  <a:off x="2277359" y="2201501"/>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66CCE35-4089-E915-AE48-C40F32C648B1}"/>
                    </a:ext>
                  </a:extLst>
                </p:cNvPr>
                <p:cNvSpPr/>
                <p:nvPr/>
              </p:nvSpPr>
              <p:spPr>
                <a:xfrm>
                  <a:off x="2261350" y="2754260"/>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D1AEFEA-2AF3-7095-5877-EE1ED0041E22}"/>
                    </a:ext>
                  </a:extLst>
                </p:cNvPr>
                <p:cNvSpPr/>
                <p:nvPr/>
              </p:nvSpPr>
              <p:spPr>
                <a:xfrm>
                  <a:off x="5003495" y="2212235"/>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0ABE8E06-51A1-EE53-A505-AE7EBC385070}"/>
                  </a:ext>
                </a:extLst>
              </p:cNvPr>
              <p:cNvGrpSpPr/>
              <p:nvPr/>
            </p:nvGrpSpPr>
            <p:grpSpPr>
              <a:xfrm rot="15698459">
                <a:off x="2287756" y="2362018"/>
                <a:ext cx="341489" cy="309506"/>
                <a:chOff x="2095336" y="1747029"/>
                <a:chExt cx="979932" cy="761853"/>
              </a:xfrm>
            </p:grpSpPr>
            <p:sp>
              <p:nvSpPr>
                <p:cNvPr id="43" name="Oval 42">
                  <a:extLst>
                    <a:ext uri="{FF2B5EF4-FFF2-40B4-BE49-F238E27FC236}">
                      <a16:creationId xmlns:a16="http://schemas.microsoft.com/office/drawing/2014/main" id="{AC1C9DF8-FEE6-A3DE-DBC6-5CAFD650F642}"/>
                    </a:ext>
                  </a:extLst>
                </p:cNvPr>
                <p:cNvSpPr/>
                <p:nvPr/>
              </p:nvSpPr>
              <p:spPr>
                <a:xfrm>
                  <a:off x="2364277" y="1747029"/>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288611BB-9768-AAE0-6F40-F26EA7A92A21}"/>
                    </a:ext>
                  </a:extLst>
                </p:cNvPr>
                <p:cNvSpPr/>
                <p:nvPr/>
              </p:nvSpPr>
              <p:spPr>
                <a:xfrm>
                  <a:off x="2332243" y="2345598"/>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B8DB8764-2D9A-4091-1F0D-49620A0740D8}"/>
                    </a:ext>
                  </a:extLst>
                </p:cNvPr>
                <p:cNvSpPr/>
                <p:nvPr/>
              </p:nvSpPr>
              <p:spPr>
                <a:xfrm>
                  <a:off x="2095336" y="2019011"/>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F6FE182-ECA6-8344-9539-231A58CE3785}"/>
                    </a:ext>
                  </a:extLst>
                </p:cNvPr>
                <p:cNvSpPr/>
                <p:nvPr/>
              </p:nvSpPr>
              <p:spPr>
                <a:xfrm rot="3659843">
                  <a:off x="2648216" y="2088655"/>
                  <a:ext cx="140065" cy="190353"/>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4FFD698-7919-91C4-8558-CCE3084BD41E}"/>
                    </a:ext>
                  </a:extLst>
                </p:cNvPr>
                <p:cNvSpPr/>
                <p:nvPr/>
              </p:nvSpPr>
              <p:spPr>
                <a:xfrm>
                  <a:off x="2911983" y="2317533"/>
                  <a:ext cx="163285" cy="163284"/>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C77F1D1F-7D78-F832-9B21-6BEF30D06D04}"/>
                  </a:ext>
                </a:extLst>
              </p:cNvPr>
              <p:cNvGrpSpPr/>
              <p:nvPr/>
            </p:nvGrpSpPr>
            <p:grpSpPr>
              <a:xfrm rot="15698459">
                <a:off x="1408674" y="1767787"/>
                <a:ext cx="240731" cy="320959"/>
                <a:chOff x="3013662" y="-560972"/>
                <a:chExt cx="690795" cy="790044"/>
              </a:xfrm>
            </p:grpSpPr>
            <p:sp>
              <p:nvSpPr>
                <p:cNvPr id="38" name="Oval 37">
                  <a:extLst>
                    <a:ext uri="{FF2B5EF4-FFF2-40B4-BE49-F238E27FC236}">
                      <a16:creationId xmlns:a16="http://schemas.microsoft.com/office/drawing/2014/main" id="{7B37AD7E-37E5-FDC4-DCEA-F554C94F14DC}"/>
                    </a:ext>
                  </a:extLst>
                </p:cNvPr>
                <p:cNvSpPr/>
                <p:nvPr/>
              </p:nvSpPr>
              <p:spPr>
                <a:xfrm>
                  <a:off x="3043990" y="65788"/>
                  <a:ext cx="163284"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72722B8-1375-9247-5F87-35F863865088}"/>
                    </a:ext>
                  </a:extLst>
                </p:cNvPr>
                <p:cNvSpPr/>
                <p:nvPr/>
              </p:nvSpPr>
              <p:spPr>
                <a:xfrm>
                  <a:off x="3298565" y="-270509"/>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EC87B7D-E2A1-BFA3-F91C-16080AF6623A}"/>
                    </a:ext>
                  </a:extLst>
                </p:cNvPr>
                <p:cNvSpPr/>
                <p:nvPr/>
              </p:nvSpPr>
              <p:spPr>
                <a:xfrm>
                  <a:off x="3013662" y="-378351"/>
                  <a:ext cx="163285" cy="16328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CF4BF8E-D123-62D7-1B9D-63EE85E003E7}"/>
                    </a:ext>
                  </a:extLst>
                </p:cNvPr>
                <p:cNvSpPr/>
                <p:nvPr/>
              </p:nvSpPr>
              <p:spPr>
                <a:xfrm rot="3659843">
                  <a:off x="3539248" y="-586117"/>
                  <a:ext cx="140064" cy="190354"/>
                </a:xfrm>
                <a:prstGeom prst="ellipse">
                  <a:avLst/>
                </a:prstGeom>
                <a:solidFill>
                  <a:schemeClr val="bg1">
                    <a:lumMod val="25000"/>
                  </a:schemeClr>
                </a:solidFill>
                <a:ln>
                  <a:solidFill>
                    <a:schemeClr val="bg1">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TextBox 5">
              <a:extLst>
                <a:ext uri="{FF2B5EF4-FFF2-40B4-BE49-F238E27FC236}">
                  <a16:creationId xmlns:a16="http://schemas.microsoft.com/office/drawing/2014/main" id="{A3F6CC44-188C-76CF-056E-1F9BA2E939E5}"/>
                </a:ext>
              </a:extLst>
            </p:cNvPr>
            <p:cNvSpPr txBox="1"/>
            <p:nvPr/>
          </p:nvSpPr>
          <p:spPr>
            <a:xfrm>
              <a:off x="6041996" y="4391841"/>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 name="TextBox 7">
              <a:extLst>
                <a:ext uri="{FF2B5EF4-FFF2-40B4-BE49-F238E27FC236}">
                  <a16:creationId xmlns:a16="http://schemas.microsoft.com/office/drawing/2014/main" id="{B8DDA630-E97C-0516-C6F0-BF205098D004}"/>
                </a:ext>
              </a:extLst>
            </p:cNvPr>
            <p:cNvSpPr txBox="1"/>
            <p:nvPr/>
          </p:nvSpPr>
          <p:spPr>
            <a:xfrm rot="16200000">
              <a:off x="4144533" y="2906359"/>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grpSp>
      <p:pic>
        <p:nvPicPr>
          <p:cNvPr id="13" name="Google Shape;356;p31">
            <a:extLst>
              <a:ext uri="{FF2B5EF4-FFF2-40B4-BE49-F238E27FC236}">
                <a16:creationId xmlns:a16="http://schemas.microsoft.com/office/drawing/2014/main" id="{3240E3B3-14FE-1083-729F-30FF054A70BF}"/>
              </a:ext>
            </a:extLst>
          </p:cNvPr>
          <p:cNvPicPr preferRelativeResize="0"/>
          <p:nvPr/>
        </p:nvPicPr>
        <p:blipFill>
          <a:blip r:embed="rId11">
            <a:alphaModFix/>
          </a:blip>
          <a:stretch>
            <a:fillRect/>
          </a:stretch>
        </p:blipFill>
        <p:spPr>
          <a:xfrm rot="9468873">
            <a:off x="-2220580" y="-2774388"/>
            <a:ext cx="4912437" cy="4760111"/>
          </a:xfrm>
          <a:prstGeom prst="rect">
            <a:avLst/>
          </a:prstGeom>
          <a:noFill/>
          <a:ln>
            <a:noFill/>
          </a:ln>
        </p:spPr>
      </p:pic>
    </p:spTree>
    <p:extLst>
      <p:ext uri="{BB962C8B-B14F-4D97-AF65-F5344CB8AC3E}">
        <p14:creationId xmlns:p14="http://schemas.microsoft.com/office/powerpoint/2010/main" val="311242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CEB53F5-161B-7C44-5D78-4609606ED6B9}"/>
              </a:ext>
            </a:extLst>
          </p:cNvPr>
          <p:cNvSpPr/>
          <p:nvPr/>
        </p:nvSpPr>
        <p:spPr>
          <a:xfrm>
            <a:off x="0" y="0"/>
            <a:ext cx="9144000" cy="1126672"/>
          </a:xfrm>
          <a:prstGeom prst="rect">
            <a:avLst/>
          </a:prstGeom>
          <a:solidFill>
            <a:schemeClr val="tx2">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4B6944BD-2CDF-EF1C-88B4-C8C23D10CC9E}"/>
              </a:ext>
            </a:extLst>
          </p:cNvPr>
          <p:cNvSpPr>
            <a:spLocks noGrp="1"/>
          </p:cNvSpPr>
          <p:nvPr>
            <p:ph type="title"/>
          </p:nvPr>
        </p:nvSpPr>
        <p:spPr>
          <a:xfrm>
            <a:off x="373456" y="264155"/>
            <a:ext cx="7713900" cy="572700"/>
          </a:xfrm>
        </p:spPr>
        <p:txBody>
          <a:bodyPr/>
          <a:lstStyle/>
          <a:p>
            <a:r>
              <a:rPr lang="en-US">
                <a:solidFill>
                  <a:schemeClr val="tx1"/>
                </a:solidFill>
              </a:rPr>
              <a:t>Harmony</a:t>
            </a:r>
          </a:p>
        </p:txBody>
      </p:sp>
      <p:sp>
        <p:nvSpPr>
          <p:cNvPr id="3" name="Content Placeholder 2">
            <a:extLst>
              <a:ext uri="{FF2B5EF4-FFF2-40B4-BE49-F238E27FC236}">
                <a16:creationId xmlns:a16="http://schemas.microsoft.com/office/drawing/2014/main" id="{B5EA2140-12BC-615C-9E7E-E8170537B401}"/>
              </a:ext>
            </a:extLst>
          </p:cNvPr>
          <p:cNvSpPr>
            <a:spLocks noGrp="1"/>
          </p:cNvSpPr>
          <p:nvPr>
            <p:ph idx="1"/>
          </p:nvPr>
        </p:nvSpPr>
        <p:spPr>
          <a:xfrm>
            <a:off x="459486" y="1286649"/>
            <a:ext cx="7843593" cy="680811"/>
          </a:xfrm>
        </p:spPr>
        <p:txBody>
          <a:bodyPr>
            <a:normAutofit/>
          </a:bodyPr>
          <a:lstStyle/>
          <a:p>
            <a:r>
              <a:rPr lang="en-US" b="1"/>
              <a:t>Harmony</a:t>
            </a:r>
            <a:r>
              <a:rPr lang="en-US"/>
              <a:t> : An algorithm that projects cells into clusters based on their cell identity rather than dataset specific conditions.</a:t>
            </a:r>
          </a:p>
        </p:txBody>
      </p:sp>
      <p:pic>
        <p:nvPicPr>
          <p:cNvPr id="1026" name="Picture 2" descr="Animation of harmony">
            <a:extLst>
              <a:ext uri="{FF2B5EF4-FFF2-40B4-BE49-F238E27FC236}">
                <a16:creationId xmlns:a16="http://schemas.microsoft.com/office/drawing/2014/main" id="{F32B8FCA-4A52-EE6B-1AF9-4C5719D0F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0457" y="2195984"/>
            <a:ext cx="3510643" cy="27997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diagram of clustering data&#10;&#10;Description automatically generated">
            <a:extLst>
              <a:ext uri="{FF2B5EF4-FFF2-40B4-BE49-F238E27FC236}">
                <a16:creationId xmlns:a16="http://schemas.microsoft.com/office/drawing/2014/main" id="{2F1665B7-5122-FE8F-03AF-3EF5DF469BC6}"/>
              </a:ext>
            </a:extLst>
          </p:cNvPr>
          <p:cNvPicPr>
            <a:picLocks noChangeAspect="1"/>
          </p:cNvPicPr>
          <p:nvPr/>
        </p:nvPicPr>
        <p:blipFill>
          <a:blip r:embed="rId4"/>
          <a:stretch>
            <a:fillRect/>
          </a:stretch>
        </p:blipFill>
        <p:spPr>
          <a:xfrm>
            <a:off x="108055" y="3176041"/>
            <a:ext cx="4936964" cy="1795259"/>
          </a:xfrm>
          <a:prstGeom prst="rect">
            <a:avLst/>
          </a:prstGeom>
        </p:spPr>
      </p:pic>
      <p:sp>
        <p:nvSpPr>
          <p:cNvPr id="6" name="Content Placeholder 2">
            <a:extLst>
              <a:ext uri="{FF2B5EF4-FFF2-40B4-BE49-F238E27FC236}">
                <a16:creationId xmlns:a16="http://schemas.microsoft.com/office/drawing/2014/main" id="{935BE2B8-9C19-7844-3F8D-37E7FA13F4A5}"/>
              </a:ext>
            </a:extLst>
          </p:cNvPr>
          <p:cNvSpPr txBox="1">
            <a:spLocks/>
          </p:cNvSpPr>
          <p:nvPr/>
        </p:nvSpPr>
        <p:spPr>
          <a:xfrm>
            <a:off x="459486" y="1964152"/>
            <a:ext cx="4716671" cy="680811"/>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500"/>
          </a:p>
        </p:txBody>
      </p:sp>
      <p:sp>
        <p:nvSpPr>
          <p:cNvPr id="7" name="Content Placeholder 2">
            <a:extLst>
              <a:ext uri="{FF2B5EF4-FFF2-40B4-BE49-F238E27FC236}">
                <a16:creationId xmlns:a16="http://schemas.microsoft.com/office/drawing/2014/main" id="{5A9B1E52-864B-8571-9B12-B5B9FBC5338A}"/>
              </a:ext>
            </a:extLst>
          </p:cNvPr>
          <p:cNvSpPr txBox="1">
            <a:spLocks/>
          </p:cNvSpPr>
          <p:nvPr/>
        </p:nvSpPr>
        <p:spPr>
          <a:xfrm>
            <a:off x="459486" y="1900752"/>
            <a:ext cx="4585533" cy="1275288"/>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t>Harmony applies a transformation to the principal component values. The algorithm then determines if there is a balanced quantity of cells from each batch within the clusters. Each cell is then evaluated to see how much its batch identity influences its PC coordinates. The cells position is corrected by shifting it towards the centroid of its cluster.</a:t>
            </a:r>
          </a:p>
        </p:txBody>
      </p:sp>
    </p:spTree>
    <p:extLst>
      <p:ext uri="{BB962C8B-B14F-4D97-AF65-F5344CB8AC3E}">
        <p14:creationId xmlns:p14="http://schemas.microsoft.com/office/powerpoint/2010/main" val="1675788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49213" y="-1562612"/>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096011" y="2822275"/>
            <a:ext cx="4678471"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Neighbors Clusters</a:t>
            </a:r>
            <a:br>
              <a:rPr lang="en"/>
            </a:br>
            <a:r>
              <a:rPr lang="en"/>
              <a:t>Markers</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07</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12" name="Picture 11">
            <a:extLst>
              <a:ext uri="{FF2B5EF4-FFF2-40B4-BE49-F238E27FC236}">
                <a16:creationId xmlns:a16="http://schemas.microsoft.com/office/drawing/2014/main" id="{9204ED55-74F3-5D3A-940A-2F11C661AF8F}"/>
              </a:ext>
            </a:extLst>
          </p:cNvPr>
          <p:cNvPicPr>
            <a:picLocks noChangeAspect="1"/>
          </p:cNvPicPr>
          <p:nvPr/>
        </p:nvPicPr>
        <p:blipFill>
          <a:blip r:embed="rId6">
            <a:duotone>
              <a:prstClr val="black"/>
              <a:srgbClr val="002060">
                <a:tint val="45000"/>
                <a:satMod val="400000"/>
              </a:srgbClr>
            </a:duotone>
            <a:extLst>
              <a:ext uri="{BEBA8EAE-BF5A-486C-A8C5-ECC9F3942E4B}">
                <a14:imgProps xmlns:a14="http://schemas.microsoft.com/office/drawing/2010/main">
                  <a14:imgLayer r:embed="rId7">
                    <a14:imgEffect>
                      <a14:brightnessContrast bright="-40000" contrast="-40000"/>
                    </a14:imgEffect>
                  </a14:imgLayer>
                </a14:imgProps>
              </a:ext>
            </a:extLst>
          </a:blip>
          <a:stretch>
            <a:fillRect/>
          </a:stretch>
        </p:blipFill>
        <p:spPr>
          <a:xfrm>
            <a:off x="1105837" y="1152018"/>
            <a:ext cx="2676513" cy="2676513"/>
          </a:xfrm>
          <a:prstGeom prst="rect">
            <a:avLst/>
          </a:prstGeom>
          <a:noFill/>
        </p:spPr>
      </p:pic>
      <p:sp>
        <p:nvSpPr>
          <p:cNvPr id="18" name="Folded Corner 17">
            <a:extLst>
              <a:ext uri="{FF2B5EF4-FFF2-40B4-BE49-F238E27FC236}">
                <a16:creationId xmlns:a16="http://schemas.microsoft.com/office/drawing/2014/main" id="{3E796DA0-2273-C923-036E-A14BB0E7BEA2}"/>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a:extLst>
              <a:ext uri="{FF2B5EF4-FFF2-40B4-BE49-F238E27FC236}">
                <a16:creationId xmlns:a16="http://schemas.microsoft.com/office/drawing/2014/main" id="{33B1D1E6-C9D8-840D-EDD6-5D60D24E7C81}"/>
              </a:ext>
            </a:extLst>
          </p:cNvPr>
          <p:cNvSpPr txBox="1"/>
          <p:nvPr/>
        </p:nvSpPr>
        <p:spPr>
          <a:xfrm>
            <a:off x="688340" y="299720"/>
            <a:ext cx="7810500" cy="400110"/>
          </a:xfrm>
          <a:prstGeom prst="rect">
            <a:avLst/>
          </a:prstGeom>
          <a:noFill/>
        </p:spPr>
        <p:txBody>
          <a:bodyPr wrap="square" rtlCol="0">
            <a:spAutoFit/>
          </a:bodyPr>
          <a:lstStyle/>
          <a:p>
            <a:pPr algn="ctr"/>
            <a:r>
              <a:rPr lang="en-US" sz="2000">
                <a:solidFill>
                  <a:schemeClr val="dk1"/>
                </a:solidFill>
                <a:latin typeface="Asap SemiBold"/>
              </a:rPr>
              <a:t>K Nearest Neighbors</a:t>
            </a:r>
          </a:p>
        </p:txBody>
      </p:sp>
      <p:grpSp>
        <p:nvGrpSpPr>
          <p:cNvPr id="378" name="Group 377">
            <a:extLst>
              <a:ext uri="{FF2B5EF4-FFF2-40B4-BE49-F238E27FC236}">
                <a16:creationId xmlns:a16="http://schemas.microsoft.com/office/drawing/2014/main" id="{DBC0CEAE-8CC9-AA72-4616-E46D0A02859F}"/>
              </a:ext>
            </a:extLst>
          </p:cNvPr>
          <p:cNvGrpSpPr/>
          <p:nvPr/>
        </p:nvGrpSpPr>
        <p:grpSpPr>
          <a:xfrm>
            <a:off x="430450" y="859753"/>
            <a:ext cx="3842299" cy="3504287"/>
            <a:chOff x="430450" y="859753"/>
            <a:chExt cx="3842299" cy="3504287"/>
          </a:xfrm>
        </p:grpSpPr>
        <p:cxnSp>
          <p:nvCxnSpPr>
            <p:cNvPr id="9" name="Straight Connector 8">
              <a:extLst>
                <a:ext uri="{FF2B5EF4-FFF2-40B4-BE49-F238E27FC236}">
                  <a16:creationId xmlns:a16="http://schemas.microsoft.com/office/drawing/2014/main" id="{1A707589-77D0-C63F-97CA-066F4927D0C9}"/>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5A8EAF-FA68-FFF4-F2CA-9253B81978C0}"/>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C8F6D971-EE71-BD23-4B32-0F1F5FBB69CF}"/>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596C03C-A513-A4DC-F6A0-877183E9C287}"/>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05825C9-8D98-2EB0-EDA9-E4B3DDB8995D}"/>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1D107DE-58F4-A680-0A6B-C5A5385BB9C8}"/>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239EE3E-3CC9-1E27-EF17-9E1774C7DE7B}"/>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22CB435-0CC8-2DED-E227-AB02FA9F3C63}"/>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F98EC9B-750D-FB00-E057-A846A18F1BCD}"/>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E821EA4-3CFC-A2EA-6DB6-720269C1483D}"/>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96B0A99E-9E71-4718-6924-4AE96DE9333F}"/>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BB195AA-3518-A6E4-1215-CE744CC88716}"/>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EBE0122-8F7C-C378-8BC7-909B1814416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5AB9EB6-10CD-7B0A-4C26-ABF6987A7F65}"/>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CA5C9218-A9D6-B0AE-D86D-39DEA1938CCE}"/>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212E1A2-67B7-EDA2-85AE-793462FFCF1F}"/>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E8E1861-63B5-9678-3A92-D65436934312}"/>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6CDD620-F9D7-05F2-D90A-96A568B325DE}"/>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8FC9518-C251-661B-F939-FD4039FE8910}"/>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 name="Oval 30">
              <a:extLst>
                <a:ext uri="{FF2B5EF4-FFF2-40B4-BE49-F238E27FC236}">
                  <a16:creationId xmlns:a16="http://schemas.microsoft.com/office/drawing/2014/main" id="{E6F0348F-EF37-E36D-7009-8CEB02C5884D}"/>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2" name="Oval 31">
              <a:extLst>
                <a:ext uri="{FF2B5EF4-FFF2-40B4-BE49-F238E27FC236}">
                  <a16:creationId xmlns:a16="http://schemas.microsoft.com/office/drawing/2014/main" id="{9C4EADF0-238A-985F-EC5D-5E701A15962B}"/>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3" name="Oval 32">
              <a:extLst>
                <a:ext uri="{FF2B5EF4-FFF2-40B4-BE49-F238E27FC236}">
                  <a16:creationId xmlns:a16="http://schemas.microsoft.com/office/drawing/2014/main" id="{8AEEC725-5562-4A46-8239-DB8B6735A106}"/>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 name="Oval 33">
              <a:extLst>
                <a:ext uri="{FF2B5EF4-FFF2-40B4-BE49-F238E27FC236}">
                  <a16:creationId xmlns:a16="http://schemas.microsoft.com/office/drawing/2014/main" id="{1DC2DFAE-6E9E-B7C7-DDEF-5BC0B1E568E4}"/>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BC581696-C97E-E6FC-9B37-B31686C93A99}"/>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5E5E4142-38A0-1968-D6CE-543F13E1AFB4}"/>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AA8BF56-D002-536F-998A-B82F1691518E}"/>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58EFEE2-0B9E-D4C3-598A-74901590D886}"/>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41B59F9-643F-8FD6-300E-DCDF383DE933}"/>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3192A95-1461-8AE1-69A0-E089CEB293DD}"/>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80FC2E5-607F-B15B-CFB8-455C3C33646C}"/>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C52E677-BD57-4A69-C915-3A14847CF5EB}"/>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577FA27-F079-432E-DADA-E170B0863E7F}"/>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CB1BD95-D94B-6BDD-C225-3AEB168B2586}"/>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4517C8B-9CAF-B662-9E8E-16CF687A5105}"/>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673B106-790C-70E1-6029-7BF49EC174AF}"/>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B4A4B034-31D2-3F7A-3316-C42D93E8D5B1}"/>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PC 1</a:t>
              </a:r>
            </a:p>
          </p:txBody>
        </p:sp>
        <p:sp>
          <p:nvSpPr>
            <p:cNvPr id="8" name="TextBox 7">
              <a:extLst>
                <a:ext uri="{FF2B5EF4-FFF2-40B4-BE49-F238E27FC236}">
                  <a16:creationId xmlns:a16="http://schemas.microsoft.com/office/drawing/2014/main" id="{6EDF3BEB-F2BA-C478-B0A7-BF09C8EFF0D3}"/>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PC 2</a:t>
              </a:r>
            </a:p>
          </p:txBody>
        </p:sp>
        <p:sp>
          <p:nvSpPr>
            <p:cNvPr id="51" name="Oval 50">
              <a:extLst>
                <a:ext uri="{FF2B5EF4-FFF2-40B4-BE49-F238E27FC236}">
                  <a16:creationId xmlns:a16="http://schemas.microsoft.com/office/drawing/2014/main" id="{083B06D9-0CA1-51BC-335C-35855DDF26BA}"/>
                </a:ext>
              </a:extLst>
            </p:cNvPr>
            <p:cNvSpPr/>
            <p:nvPr/>
          </p:nvSpPr>
          <p:spPr>
            <a:xfrm rot="4920000">
              <a:off x="2099222" y="3330615"/>
              <a:ext cx="98174" cy="116650"/>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54" name="Straight Connector 53">
              <a:extLst>
                <a:ext uri="{FF2B5EF4-FFF2-40B4-BE49-F238E27FC236}">
                  <a16:creationId xmlns:a16="http://schemas.microsoft.com/office/drawing/2014/main" id="{547CF6C6-C494-3B9D-6015-07AAEA0AD9CA}"/>
                </a:ext>
              </a:extLst>
            </p:cNvPr>
            <p:cNvCxnSpPr>
              <a:cxnSpLocks/>
              <a:stCxn id="51" idx="1"/>
              <a:endCxn id="34" idx="5"/>
            </p:cNvCxnSpPr>
            <p:nvPr/>
          </p:nvCxnSpPr>
          <p:spPr>
            <a:xfrm flipV="1">
              <a:off x="2184319" y="2680304"/>
              <a:ext cx="385180" cy="668524"/>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931CF01-6161-86A1-8FE0-3ED48974C724}"/>
                </a:ext>
              </a:extLst>
            </p:cNvPr>
            <p:cNvCxnSpPr>
              <a:cxnSpLocks/>
              <a:endCxn id="45" idx="7"/>
            </p:cNvCxnSpPr>
            <p:nvPr/>
          </p:nvCxnSpPr>
          <p:spPr>
            <a:xfrm flipH="1" flipV="1">
              <a:off x="1874906" y="3210014"/>
              <a:ext cx="202599" cy="1597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4BE3B0-A5A4-CCEA-198E-D549BCB79373}"/>
                </a:ext>
              </a:extLst>
            </p:cNvPr>
            <p:cNvCxnSpPr>
              <a:cxnSpLocks/>
              <a:stCxn id="51" idx="0"/>
              <a:endCxn id="36" idx="4"/>
            </p:cNvCxnSpPr>
            <p:nvPr/>
          </p:nvCxnSpPr>
          <p:spPr>
            <a:xfrm flipV="1">
              <a:off x="2206066" y="2994020"/>
              <a:ext cx="474128" cy="386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7E077D0-F53C-64D1-E371-9F36F1CBCB9D}"/>
                </a:ext>
              </a:extLst>
            </p:cNvPr>
            <p:cNvCxnSpPr>
              <a:cxnSpLocks/>
              <a:stCxn id="49" idx="2"/>
            </p:cNvCxnSpPr>
            <p:nvPr/>
          </p:nvCxnSpPr>
          <p:spPr>
            <a:xfrm flipV="1">
              <a:off x="1589591" y="3412056"/>
              <a:ext cx="497180" cy="18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0F5B51F-ACF4-4C44-B238-71EC9B363D75}"/>
                </a:ext>
              </a:extLst>
            </p:cNvPr>
            <p:cNvCxnSpPr>
              <a:cxnSpLocks/>
              <a:stCxn id="47" idx="0"/>
              <a:endCxn id="51" idx="4"/>
            </p:cNvCxnSpPr>
            <p:nvPr/>
          </p:nvCxnSpPr>
          <p:spPr>
            <a:xfrm flipV="1">
              <a:off x="1892977" y="3397057"/>
              <a:ext cx="197575" cy="50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9F27AA9-4DFD-51B9-DC2E-A2FEBFFF4110}"/>
                </a:ext>
              </a:extLst>
            </p:cNvPr>
            <p:cNvCxnSpPr>
              <a:cxnSpLocks/>
              <a:stCxn id="51" idx="4"/>
              <a:endCxn id="48" idx="0"/>
            </p:cNvCxnSpPr>
            <p:nvPr/>
          </p:nvCxnSpPr>
          <p:spPr>
            <a:xfrm flipH="1" flipV="1">
              <a:off x="1634149" y="3341746"/>
              <a:ext cx="456403" cy="55311"/>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2E19963-B66A-9B17-0AEC-67EF031C3220}"/>
                </a:ext>
              </a:extLst>
            </p:cNvPr>
            <p:cNvCxnSpPr>
              <a:cxnSpLocks/>
              <a:stCxn id="51" idx="4"/>
              <a:endCxn id="50" idx="0"/>
            </p:cNvCxnSpPr>
            <p:nvPr/>
          </p:nvCxnSpPr>
          <p:spPr>
            <a:xfrm flipH="1">
              <a:off x="1357943" y="3397057"/>
              <a:ext cx="732609" cy="1759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BE19BBB2-BDAE-27E5-6A81-A99728FD2158}"/>
                </a:ext>
              </a:extLst>
            </p:cNvPr>
            <p:cNvCxnSpPr>
              <a:cxnSpLocks/>
              <a:stCxn id="51" idx="4"/>
              <a:endCxn id="46" idx="7"/>
            </p:cNvCxnSpPr>
            <p:nvPr/>
          </p:nvCxnSpPr>
          <p:spPr>
            <a:xfrm flipH="1" flipV="1">
              <a:off x="1417746" y="3169178"/>
              <a:ext cx="672806" cy="22787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F0FDF2A-174F-9591-7A3E-8A914CA379B9}"/>
                </a:ext>
              </a:extLst>
            </p:cNvPr>
            <p:cNvCxnSpPr>
              <a:cxnSpLocks/>
              <a:stCxn id="51" idx="0"/>
              <a:endCxn id="22" idx="1"/>
            </p:cNvCxnSpPr>
            <p:nvPr/>
          </p:nvCxnSpPr>
          <p:spPr>
            <a:xfrm flipV="1">
              <a:off x="2206066" y="3068756"/>
              <a:ext cx="660936" cy="312067"/>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81" name="Straight Connector 80">
            <a:extLst>
              <a:ext uri="{FF2B5EF4-FFF2-40B4-BE49-F238E27FC236}">
                <a16:creationId xmlns:a16="http://schemas.microsoft.com/office/drawing/2014/main" id="{67B54B65-6383-B8CA-98A3-48D175BE7E85}"/>
              </a:ext>
            </a:extLst>
          </p:cNvPr>
          <p:cNvCxnSpPr>
            <a:cxnSpLocks/>
          </p:cNvCxnSpPr>
          <p:nvPr/>
        </p:nvCxnSpPr>
        <p:spPr>
          <a:xfrm>
            <a:off x="4958937" y="879150"/>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C417602-34A3-32AE-0CBC-8AD6019760F1}"/>
              </a:ext>
            </a:extLst>
          </p:cNvPr>
          <p:cNvCxnSpPr>
            <a:cxnSpLocks/>
          </p:cNvCxnSpPr>
          <p:nvPr/>
        </p:nvCxnSpPr>
        <p:spPr>
          <a:xfrm>
            <a:off x="4946072" y="2184829"/>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Oval 82">
            <a:extLst>
              <a:ext uri="{FF2B5EF4-FFF2-40B4-BE49-F238E27FC236}">
                <a16:creationId xmlns:a16="http://schemas.microsoft.com/office/drawing/2014/main" id="{B38E0732-A481-75E7-D701-EC1B51679A9E}"/>
              </a:ext>
            </a:extLst>
          </p:cNvPr>
          <p:cNvSpPr/>
          <p:nvPr/>
        </p:nvSpPr>
        <p:spPr>
          <a:xfrm rot="4920000">
            <a:off x="5652360" y="185564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032660D-5E9F-6DC6-33E6-245C1A5EFFA0}"/>
              </a:ext>
            </a:extLst>
          </p:cNvPr>
          <p:cNvSpPr/>
          <p:nvPr/>
        </p:nvSpPr>
        <p:spPr>
          <a:xfrm rot="4920000">
            <a:off x="5432904" y="183808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26CF723-A248-09DE-84DD-69951DC4A40C}"/>
              </a:ext>
            </a:extLst>
          </p:cNvPr>
          <p:cNvSpPr/>
          <p:nvPr/>
        </p:nvSpPr>
        <p:spPr>
          <a:xfrm rot="4920000">
            <a:off x="5655233" y="197353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1996F6B-2B3C-572E-75CA-54EF73DD424B}"/>
              </a:ext>
            </a:extLst>
          </p:cNvPr>
          <p:cNvSpPr/>
          <p:nvPr/>
        </p:nvSpPr>
        <p:spPr>
          <a:xfrm rot="4920000">
            <a:off x="5530985" y="1928079"/>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92246A0B-EF47-1BEB-0611-24B887C8317D}"/>
              </a:ext>
            </a:extLst>
          </p:cNvPr>
          <p:cNvSpPr/>
          <p:nvPr/>
        </p:nvSpPr>
        <p:spPr>
          <a:xfrm rot="8579843">
            <a:off x="5515228" y="2052244"/>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61C557F3-DB34-2664-9A7D-6D4D449509A9}"/>
              </a:ext>
            </a:extLst>
          </p:cNvPr>
          <p:cNvSpPr/>
          <p:nvPr/>
        </p:nvSpPr>
        <p:spPr>
          <a:xfrm rot="4920000">
            <a:off x="5398394" y="2027516"/>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DEB5AE8D-57B2-31AF-A3CB-CC5C1DDF2FF7}"/>
              </a:ext>
            </a:extLst>
          </p:cNvPr>
          <p:cNvSpPr/>
          <p:nvPr/>
        </p:nvSpPr>
        <p:spPr>
          <a:xfrm rot="20408155">
            <a:off x="5831066" y="125975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4246160-B075-058D-187D-4359D64004D5}"/>
              </a:ext>
            </a:extLst>
          </p:cNvPr>
          <p:cNvSpPr/>
          <p:nvPr/>
        </p:nvSpPr>
        <p:spPr>
          <a:xfrm rot="20408155">
            <a:off x="5961865" y="1232715"/>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FD45C17A-A0B9-74C4-F881-31734D656EF3}"/>
              </a:ext>
            </a:extLst>
          </p:cNvPr>
          <p:cNvSpPr/>
          <p:nvPr/>
        </p:nvSpPr>
        <p:spPr>
          <a:xfrm rot="20408155">
            <a:off x="5935775" y="134951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9102FED-D480-AF0E-0828-FE807875EC8A}"/>
              </a:ext>
            </a:extLst>
          </p:cNvPr>
          <p:cNvSpPr/>
          <p:nvPr/>
        </p:nvSpPr>
        <p:spPr>
          <a:xfrm rot="2467998">
            <a:off x="6073016" y="1334196"/>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183C91D-7239-8916-A3C4-316D71E62E0D}"/>
              </a:ext>
            </a:extLst>
          </p:cNvPr>
          <p:cNvSpPr/>
          <p:nvPr/>
        </p:nvSpPr>
        <p:spPr>
          <a:xfrm rot="20408155">
            <a:off x="6072405" y="1442544"/>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003FFB96-87B7-09D6-EAE3-791AC47EEB1E}"/>
              </a:ext>
            </a:extLst>
          </p:cNvPr>
          <p:cNvSpPr/>
          <p:nvPr/>
        </p:nvSpPr>
        <p:spPr>
          <a:xfrm rot="4920000">
            <a:off x="6287508" y="1660164"/>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7914959-CAE0-2A0E-1B37-B56768F186D4}"/>
              </a:ext>
            </a:extLst>
          </p:cNvPr>
          <p:cNvSpPr/>
          <p:nvPr/>
        </p:nvSpPr>
        <p:spPr>
          <a:xfrm rot="4920000">
            <a:off x="5190057" y="140012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FD05E1C7-D313-DF90-1CB6-30110F7725BD}"/>
              </a:ext>
            </a:extLst>
          </p:cNvPr>
          <p:cNvSpPr/>
          <p:nvPr/>
        </p:nvSpPr>
        <p:spPr>
          <a:xfrm rot="4920000">
            <a:off x="6301636" y="1902377"/>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E391D4ED-0827-BD37-A52D-D207FF02E775}"/>
              </a:ext>
            </a:extLst>
          </p:cNvPr>
          <p:cNvSpPr/>
          <p:nvPr/>
        </p:nvSpPr>
        <p:spPr>
          <a:xfrm rot="4920000">
            <a:off x="6177387" y="1856922"/>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8D4CBFC-6F8F-FFC5-93F1-1AB842E34017}"/>
              </a:ext>
            </a:extLst>
          </p:cNvPr>
          <p:cNvSpPr/>
          <p:nvPr/>
        </p:nvSpPr>
        <p:spPr>
          <a:xfrm rot="8579843">
            <a:off x="6161630" y="1981088"/>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17F9CD6C-6698-2EE0-F887-DECBBCDF10FB}"/>
              </a:ext>
            </a:extLst>
          </p:cNvPr>
          <p:cNvSpPr/>
          <p:nvPr/>
        </p:nvSpPr>
        <p:spPr>
          <a:xfrm rot="4920000">
            <a:off x="5980647" y="1780174"/>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0" name="Oval 99">
            <a:extLst>
              <a:ext uri="{FF2B5EF4-FFF2-40B4-BE49-F238E27FC236}">
                <a16:creationId xmlns:a16="http://schemas.microsoft.com/office/drawing/2014/main" id="{C058C222-5582-EB8B-482D-81802D58B905}"/>
              </a:ext>
            </a:extLst>
          </p:cNvPr>
          <p:cNvSpPr/>
          <p:nvPr/>
        </p:nvSpPr>
        <p:spPr>
          <a:xfrm rot="4920000">
            <a:off x="5696520" y="114617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1" name="Oval 100">
            <a:extLst>
              <a:ext uri="{FF2B5EF4-FFF2-40B4-BE49-F238E27FC236}">
                <a16:creationId xmlns:a16="http://schemas.microsoft.com/office/drawing/2014/main" id="{3F3BA8EC-D367-DC7C-0319-A2F257B18F1E}"/>
              </a:ext>
            </a:extLst>
          </p:cNvPr>
          <p:cNvSpPr/>
          <p:nvPr/>
        </p:nvSpPr>
        <p:spPr>
          <a:xfrm rot="4920000">
            <a:off x="5883895" y="1836639"/>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2" name="Oval 101">
            <a:extLst>
              <a:ext uri="{FF2B5EF4-FFF2-40B4-BE49-F238E27FC236}">
                <a16:creationId xmlns:a16="http://schemas.microsoft.com/office/drawing/2014/main" id="{BC479E26-432C-2139-D4C0-F45033358760}"/>
              </a:ext>
            </a:extLst>
          </p:cNvPr>
          <p:cNvSpPr/>
          <p:nvPr/>
        </p:nvSpPr>
        <p:spPr>
          <a:xfrm rot="4920000">
            <a:off x="5699458" y="123036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3" name="Oval 102">
            <a:extLst>
              <a:ext uri="{FF2B5EF4-FFF2-40B4-BE49-F238E27FC236}">
                <a16:creationId xmlns:a16="http://schemas.microsoft.com/office/drawing/2014/main" id="{E4989ED8-D045-E408-B688-489F054315E6}"/>
              </a:ext>
            </a:extLst>
          </p:cNvPr>
          <p:cNvSpPr/>
          <p:nvPr/>
        </p:nvSpPr>
        <p:spPr>
          <a:xfrm rot="4920000">
            <a:off x="5126479" y="125149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4" name="Oval 103">
            <a:extLst>
              <a:ext uri="{FF2B5EF4-FFF2-40B4-BE49-F238E27FC236}">
                <a16:creationId xmlns:a16="http://schemas.microsoft.com/office/drawing/2014/main" id="{C65A30D2-497B-EEC1-BE52-5C1BFC4A8D0D}"/>
              </a:ext>
            </a:extLst>
          </p:cNvPr>
          <p:cNvSpPr/>
          <p:nvPr/>
        </p:nvSpPr>
        <p:spPr>
          <a:xfrm rot="13652778">
            <a:off x="6293513" y="177830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BA459050-A155-DFBA-E0C5-5F8436D9C243}"/>
              </a:ext>
            </a:extLst>
          </p:cNvPr>
          <p:cNvSpPr/>
          <p:nvPr/>
        </p:nvSpPr>
        <p:spPr>
          <a:xfrm rot="13652778">
            <a:off x="6436497" y="166675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5B1223F2-0C63-F2F3-78A1-E773C1692D37}"/>
              </a:ext>
            </a:extLst>
          </p:cNvPr>
          <p:cNvSpPr/>
          <p:nvPr/>
        </p:nvSpPr>
        <p:spPr>
          <a:xfrm rot="13652778">
            <a:off x="6009601" y="187526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69CD485-5A3B-38BF-8C45-4138A3C4F699}"/>
              </a:ext>
            </a:extLst>
          </p:cNvPr>
          <p:cNvSpPr/>
          <p:nvPr/>
        </p:nvSpPr>
        <p:spPr>
          <a:xfrm rot="15698459">
            <a:off x="5269172" y="141840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A5FD28AE-2AE5-6981-BFB6-AEE36BD99E46}"/>
              </a:ext>
            </a:extLst>
          </p:cNvPr>
          <p:cNvSpPr/>
          <p:nvPr/>
        </p:nvSpPr>
        <p:spPr>
          <a:xfrm rot="15698459">
            <a:off x="5473610" y="139986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919DB4EC-87F1-93D3-FD38-34BDBD13DD71}"/>
              </a:ext>
            </a:extLst>
          </p:cNvPr>
          <p:cNvSpPr/>
          <p:nvPr/>
        </p:nvSpPr>
        <p:spPr>
          <a:xfrm rot="15698459">
            <a:off x="5372739" y="147504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1D809CD4-96FF-89D6-8F30-71E69BDF425A}"/>
              </a:ext>
            </a:extLst>
          </p:cNvPr>
          <p:cNvSpPr/>
          <p:nvPr/>
        </p:nvSpPr>
        <p:spPr>
          <a:xfrm rot="19358302">
            <a:off x="5375338" y="1336294"/>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BF6A159-083A-5551-05B7-36BC9E463CC9}"/>
              </a:ext>
            </a:extLst>
          </p:cNvPr>
          <p:cNvSpPr/>
          <p:nvPr/>
        </p:nvSpPr>
        <p:spPr>
          <a:xfrm rot="15698459">
            <a:off x="5439762" y="125285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4498783A-1B69-5965-DD47-15EA122436CE}"/>
              </a:ext>
            </a:extLst>
          </p:cNvPr>
          <p:cNvSpPr/>
          <p:nvPr/>
        </p:nvSpPr>
        <p:spPr>
          <a:xfrm rot="15698459">
            <a:off x="6056190" y="200839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0F060F9-AC14-3830-50BE-8B5AFF077207}"/>
              </a:ext>
            </a:extLst>
          </p:cNvPr>
          <p:cNvSpPr/>
          <p:nvPr/>
        </p:nvSpPr>
        <p:spPr>
          <a:xfrm rot="15698459">
            <a:off x="5931403" y="195830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02A65A4A-4626-DA01-574C-9F3D02233577}"/>
              </a:ext>
            </a:extLst>
          </p:cNvPr>
          <p:cNvSpPr/>
          <p:nvPr/>
        </p:nvSpPr>
        <p:spPr>
          <a:xfrm rot="15698459">
            <a:off x="5906767" y="2035983"/>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FE642E5F-F867-2E53-FC48-45299A1FC4B6}"/>
              </a:ext>
            </a:extLst>
          </p:cNvPr>
          <p:cNvSpPr/>
          <p:nvPr/>
        </p:nvSpPr>
        <p:spPr>
          <a:xfrm rot="19358302">
            <a:off x="5816386" y="1916603"/>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271F98F6-5B93-F54C-0A75-18447778117E}"/>
              </a:ext>
            </a:extLst>
          </p:cNvPr>
          <p:cNvSpPr txBox="1"/>
          <p:nvPr/>
        </p:nvSpPr>
        <p:spPr>
          <a:xfrm>
            <a:off x="5473248" y="2233412"/>
            <a:ext cx="554674" cy="119091"/>
          </a:xfrm>
          <a:prstGeom prst="rect">
            <a:avLst/>
          </a:prstGeom>
          <a:noFill/>
        </p:spPr>
        <p:txBody>
          <a:bodyPr wrap="square" rtlCol="0">
            <a:spAutoFit/>
          </a:bodyPr>
          <a:lstStyle/>
          <a:p>
            <a:pPr algn="ctr"/>
            <a:r>
              <a:rPr lang="en-US" sz="1200">
                <a:solidFill>
                  <a:schemeClr val="dk1"/>
                </a:solidFill>
                <a:latin typeface="Asap SemiBold"/>
              </a:rPr>
              <a:t>PC 3</a:t>
            </a:r>
          </a:p>
        </p:txBody>
      </p:sp>
      <p:sp>
        <p:nvSpPr>
          <p:cNvPr id="117" name="TextBox 116">
            <a:extLst>
              <a:ext uri="{FF2B5EF4-FFF2-40B4-BE49-F238E27FC236}">
                <a16:creationId xmlns:a16="http://schemas.microsoft.com/office/drawing/2014/main" id="{1A8D9911-1F18-5CE7-F35D-D6C340C2A8C7}"/>
              </a:ext>
            </a:extLst>
          </p:cNvPr>
          <p:cNvSpPr txBox="1"/>
          <p:nvPr/>
        </p:nvSpPr>
        <p:spPr>
          <a:xfrm rot="16200000">
            <a:off x="4449247" y="1469864"/>
            <a:ext cx="496773" cy="132971"/>
          </a:xfrm>
          <a:prstGeom prst="rect">
            <a:avLst/>
          </a:prstGeom>
          <a:noFill/>
        </p:spPr>
        <p:txBody>
          <a:bodyPr wrap="square" rtlCol="0">
            <a:spAutoFit/>
          </a:bodyPr>
          <a:lstStyle/>
          <a:p>
            <a:pPr algn="ctr"/>
            <a:r>
              <a:rPr lang="en-US" sz="1200">
                <a:solidFill>
                  <a:schemeClr val="dk1"/>
                </a:solidFill>
                <a:latin typeface="Asap SemiBold"/>
              </a:rPr>
              <a:t>PC 4</a:t>
            </a:r>
          </a:p>
        </p:txBody>
      </p:sp>
      <p:sp>
        <p:nvSpPr>
          <p:cNvPr id="118" name="Oval 117">
            <a:extLst>
              <a:ext uri="{FF2B5EF4-FFF2-40B4-BE49-F238E27FC236}">
                <a16:creationId xmlns:a16="http://schemas.microsoft.com/office/drawing/2014/main" id="{0EF46A6C-B33C-F193-2A4C-FD9A609C23D8}"/>
              </a:ext>
            </a:extLst>
          </p:cNvPr>
          <p:cNvSpPr/>
          <p:nvPr/>
        </p:nvSpPr>
        <p:spPr>
          <a:xfrm rot="4920000">
            <a:off x="5335628" y="1049530"/>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31" name="Straight Connector 130">
            <a:extLst>
              <a:ext uri="{FF2B5EF4-FFF2-40B4-BE49-F238E27FC236}">
                <a16:creationId xmlns:a16="http://schemas.microsoft.com/office/drawing/2014/main" id="{FDB59302-FBB0-BA00-C96B-0FD1484BB316}"/>
              </a:ext>
            </a:extLst>
          </p:cNvPr>
          <p:cNvCxnSpPr>
            <a:cxnSpLocks/>
            <a:stCxn id="111" idx="7"/>
          </p:cNvCxnSpPr>
          <p:nvPr/>
        </p:nvCxnSpPr>
        <p:spPr>
          <a:xfrm flipH="1" flipV="1">
            <a:off x="5353974" y="1105504"/>
            <a:ext cx="85135" cy="163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3F535F1-6F17-235B-D9A6-FC9464636FA5}"/>
              </a:ext>
            </a:extLst>
          </p:cNvPr>
          <p:cNvCxnSpPr>
            <a:cxnSpLocks/>
            <a:stCxn id="103" idx="1"/>
            <a:endCxn id="118" idx="6"/>
          </p:cNvCxnSpPr>
          <p:nvPr/>
        </p:nvCxnSpPr>
        <p:spPr>
          <a:xfrm flipV="1">
            <a:off x="5165111" y="1098427"/>
            <a:ext cx="194558" cy="16353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2F1B3F3D-3174-3A33-18D8-BA8A9E59DFF9}"/>
              </a:ext>
            </a:extLst>
          </p:cNvPr>
          <p:cNvCxnSpPr>
            <a:cxnSpLocks/>
            <a:stCxn id="100" idx="4"/>
            <a:endCxn id="118" idx="7"/>
          </p:cNvCxnSpPr>
          <p:nvPr/>
        </p:nvCxnSpPr>
        <p:spPr>
          <a:xfrm flipH="1" flipV="1">
            <a:off x="5378414" y="1089551"/>
            <a:ext cx="311484" cy="8852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C5D65A8E-99B1-EDD8-46CA-97E36806DA20}"/>
              </a:ext>
            </a:extLst>
          </p:cNvPr>
          <p:cNvCxnSpPr>
            <a:cxnSpLocks/>
            <a:stCxn id="89" idx="0"/>
          </p:cNvCxnSpPr>
          <p:nvPr/>
        </p:nvCxnSpPr>
        <p:spPr>
          <a:xfrm flipH="1" flipV="1">
            <a:off x="5385724" y="1095979"/>
            <a:ext cx="460999" cy="165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261FDC5D-342A-A7DE-E166-F3F26F72ED14}"/>
              </a:ext>
            </a:extLst>
          </p:cNvPr>
          <p:cNvCxnSpPr>
            <a:cxnSpLocks/>
            <a:stCxn id="102" idx="3"/>
          </p:cNvCxnSpPr>
          <p:nvPr/>
        </p:nvCxnSpPr>
        <p:spPr>
          <a:xfrm flipH="1" flipV="1">
            <a:off x="5388899" y="1095979"/>
            <a:ext cx="309981" cy="150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4FDED9FE-3BD2-BDDB-F26F-5B0B49B86601}"/>
              </a:ext>
            </a:extLst>
          </p:cNvPr>
          <p:cNvCxnSpPr>
            <a:cxnSpLocks/>
            <a:stCxn id="95" idx="1"/>
            <a:endCxn id="118" idx="5"/>
          </p:cNvCxnSpPr>
          <p:nvPr/>
        </p:nvCxnSpPr>
        <p:spPr>
          <a:xfrm flipV="1">
            <a:off x="5228689" y="1095062"/>
            <a:ext cx="110515" cy="31552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BBA9F9E-BF74-98BC-CCD3-C706A472C2A4}"/>
              </a:ext>
            </a:extLst>
          </p:cNvPr>
          <p:cNvCxnSpPr>
            <a:cxnSpLocks/>
            <a:stCxn id="107" idx="6"/>
          </p:cNvCxnSpPr>
          <p:nvPr/>
        </p:nvCxnSpPr>
        <p:spPr>
          <a:xfrm flipV="1">
            <a:off x="5287208" y="1105504"/>
            <a:ext cx="57241" cy="320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09E4B5B3-15CE-229F-3F4E-46AF31770090}"/>
              </a:ext>
            </a:extLst>
          </p:cNvPr>
          <p:cNvCxnSpPr>
            <a:cxnSpLocks/>
            <a:stCxn id="110" idx="0"/>
          </p:cNvCxnSpPr>
          <p:nvPr/>
        </p:nvCxnSpPr>
        <p:spPr>
          <a:xfrm flipH="1" flipV="1">
            <a:off x="5347624" y="1095979"/>
            <a:ext cx="36801" cy="245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C3C759BD-0EB2-B459-F9A4-31EF24C2C2F3}"/>
              </a:ext>
            </a:extLst>
          </p:cNvPr>
          <p:cNvCxnSpPr>
            <a:cxnSpLocks/>
            <a:stCxn id="109" idx="6"/>
          </p:cNvCxnSpPr>
          <p:nvPr/>
        </p:nvCxnSpPr>
        <p:spPr>
          <a:xfrm flipH="1" flipV="1">
            <a:off x="5366674" y="1102329"/>
            <a:ext cx="24101" cy="379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E6C9B2A-F1B2-3B95-32A9-7F42DB31DB5B}"/>
              </a:ext>
            </a:extLst>
          </p:cNvPr>
          <p:cNvCxnSpPr>
            <a:cxnSpLocks/>
            <a:stCxn id="108" idx="6"/>
          </p:cNvCxnSpPr>
          <p:nvPr/>
        </p:nvCxnSpPr>
        <p:spPr>
          <a:xfrm flipH="1" flipV="1">
            <a:off x="5376199" y="1102329"/>
            <a:ext cx="115447" cy="3046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EBB4B014-1D7C-ECB0-93E0-9A5D66D0DFFC}"/>
              </a:ext>
            </a:extLst>
          </p:cNvPr>
          <p:cNvCxnSpPr>
            <a:cxnSpLocks/>
          </p:cNvCxnSpPr>
          <p:nvPr/>
        </p:nvCxnSpPr>
        <p:spPr>
          <a:xfrm>
            <a:off x="4951081" y="2737802"/>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0B735AB-1F06-2F4D-58DC-669F6CE43FDD}"/>
              </a:ext>
            </a:extLst>
          </p:cNvPr>
          <p:cNvCxnSpPr>
            <a:cxnSpLocks/>
          </p:cNvCxnSpPr>
          <p:nvPr/>
        </p:nvCxnSpPr>
        <p:spPr>
          <a:xfrm>
            <a:off x="4938216" y="4043481"/>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56" name="Oval 155">
            <a:extLst>
              <a:ext uri="{FF2B5EF4-FFF2-40B4-BE49-F238E27FC236}">
                <a16:creationId xmlns:a16="http://schemas.microsoft.com/office/drawing/2014/main" id="{C7C04CC8-2A3C-AFB0-A302-A5E7B92BD16A}"/>
              </a:ext>
            </a:extLst>
          </p:cNvPr>
          <p:cNvSpPr/>
          <p:nvPr/>
        </p:nvSpPr>
        <p:spPr>
          <a:xfrm rot="4920000">
            <a:off x="5698479" y="375239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4E74762-D89B-3968-C9C3-90ED124A2196}"/>
              </a:ext>
            </a:extLst>
          </p:cNvPr>
          <p:cNvSpPr/>
          <p:nvPr/>
        </p:nvSpPr>
        <p:spPr>
          <a:xfrm rot="4920000">
            <a:off x="5479023" y="373483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CB27B417-BEC9-4F93-D5F0-64867916CD7F}"/>
              </a:ext>
            </a:extLst>
          </p:cNvPr>
          <p:cNvSpPr/>
          <p:nvPr/>
        </p:nvSpPr>
        <p:spPr>
          <a:xfrm rot="4920000">
            <a:off x="5701352" y="387028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75AB19FB-D838-59E3-AEBB-C5EDF1217E0C}"/>
              </a:ext>
            </a:extLst>
          </p:cNvPr>
          <p:cNvSpPr/>
          <p:nvPr/>
        </p:nvSpPr>
        <p:spPr>
          <a:xfrm rot="4920000">
            <a:off x="5577104" y="382483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D5B10D41-B37F-D68F-DB81-6DC37CAB78D4}"/>
              </a:ext>
            </a:extLst>
          </p:cNvPr>
          <p:cNvSpPr/>
          <p:nvPr/>
        </p:nvSpPr>
        <p:spPr>
          <a:xfrm rot="8579843">
            <a:off x="5561347" y="3948996"/>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AE5A15CA-1EDE-8130-5FC3-8EDF37DA72E0}"/>
              </a:ext>
            </a:extLst>
          </p:cNvPr>
          <p:cNvSpPr/>
          <p:nvPr/>
        </p:nvSpPr>
        <p:spPr>
          <a:xfrm rot="4920000">
            <a:off x="5444513" y="3924268"/>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811D9FA1-ABC1-FDD4-BDCA-08BA3403289E}"/>
              </a:ext>
            </a:extLst>
          </p:cNvPr>
          <p:cNvSpPr/>
          <p:nvPr/>
        </p:nvSpPr>
        <p:spPr>
          <a:xfrm rot="20408155">
            <a:off x="6521681" y="3515282"/>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2C605A37-4432-4F56-45E8-7BC020599EEB}"/>
              </a:ext>
            </a:extLst>
          </p:cNvPr>
          <p:cNvSpPr/>
          <p:nvPr/>
        </p:nvSpPr>
        <p:spPr>
          <a:xfrm rot="20408155">
            <a:off x="5744459" y="287229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4874240C-D0D9-32A4-95B4-31568B2560B6}"/>
              </a:ext>
            </a:extLst>
          </p:cNvPr>
          <p:cNvSpPr/>
          <p:nvPr/>
        </p:nvSpPr>
        <p:spPr>
          <a:xfrm rot="20408155">
            <a:off x="5613595" y="2881141"/>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4743B84-795F-E409-00CB-BC443DF5A2E4}"/>
              </a:ext>
            </a:extLst>
          </p:cNvPr>
          <p:cNvSpPr/>
          <p:nvPr/>
        </p:nvSpPr>
        <p:spPr>
          <a:xfrm rot="2467998">
            <a:off x="5814334" y="3005523"/>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F779636E-E546-3158-87A2-E82AA56E629E}"/>
              </a:ext>
            </a:extLst>
          </p:cNvPr>
          <p:cNvSpPr/>
          <p:nvPr/>
        </p:nvSpPr>
        <p:spPr>
          <a:xfrm rot="20408155">
            <a:off x="5708948" y="3021796"/>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30E1209D-1206-2C4E-6BC5-35F954CFDBAD}"/>
              </a:ext>
            </a:extLst>
          </p:cNvPr>
          <p:cNvSpPr/>
          <p:nvPr/>
        </p:nvSpPr>
        <p:spPr>
          <a:xfrm rot="4920000">
            <a:off x="5587501" y="2991766"/>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6786F47A-4FBD-9BA5-B261-99AB3B1C3D07}"/>
              </a:ext>
            </a:extLst>
          </p:cNvPr>
          <p:cNvSpPr/>
          <p:nvPr/>
        </p:nvSpPr>
        <p:spPr>
          <a:xfrm rot="4920000">
            <a:off x="5880672" y="365565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DB4AD110-69D5-2239-FD20-E6091DB64DC7}"/>
              </a:ext>
            </a:extLst>
          </p:cNvPr>
          <p:cNvSpPr/>
          <p:nvPr/>
        </p:nvSpPr>
        <p:spPr>
          <a:xfrm rot="4920000">
            <a:off x="5515906" y="359275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FC13CA6-AB90-E2FA-C6E5-DD5360E6E1DA}"/>
              </a:ext>
            </a:extLst>
          </p:cNvPr>
          <p:cNvSpPr/>
          <p:nvPr/>
        </p:nvSpPr>
        <p:spPr>
          <a:xfrm rot="4920000">
            <a:off x="5391657" y="3547299"/>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B5C6196-5ED9-ADC4-9820-4620E3E289F5}"/>
              </a:ext>
            </a:extLst>
          </p:cNvPr>
          <p:cNvSpPr/>
          <p:nvPr/>
        </p:nvSpPr>
        <p:spPr>
          <a:xfrm rot="8579843">
            <a:off x="5369550" y="3757189"/>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567510A4-A7C8-50BB-5561-74B1104EDD63}"/>
              </a:ext>
            </a:extLst>
          </p:cNvPr>
          <p:cNvSpPr/>
          <p:nvPr/>
        </p:nvSpPr>
        <p:spPr>
          <a:xfrm rot="4920000">
            <a:off x="5194917" y="347055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3" name="Oval 172">
            <a:extLst>
              <a:ext uri="{FF2B5EF4-FFF2-40B4-BE49-F238E27FC236}">
                <a16:creationId xmlns:a16="http://schemas.microsoft.com/office/drawing/2014/main" id="{18603A7C-CC83-B481-7991-36E4BD58A0DA}"/>
              </a:ext>
            </a:extLst>
          </p:cNvPr>
          <p:cNvSpPr/>
          <p:nvPr/>
        </p:nvSpPr>
        <p:spPr>
          <a:xfrm rot="4920000">
            <a:off x="6387135" y="340170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4" name="Oval 173">
            <a:extLst>
              <a:ext uri="{FF2B5EF4-FFF2-40B4-BE49-F238E27FC236}">
                <a16:creationId xmlns:a16="http://schemas.microsoft.com/office/drawing/2014/main" id="{019BECC1-E2B4-7561-ACCA-4E98162FB68E}"/>
              </a:ext>
            </a:extLst>
          </p:cNvPr>
          <p:cNvSpPr/>
          <p:nvPr/>
        </p:nvSpPr>
        <p:spPr>
          <a:xfrm rot="4920000">
            <a:off x="5098165" y="352701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5" name="Oval 174">
            <a:extLst>
              <a:ext uri="{FF2B5EF4-FFF2-40B4-BE49-F238E27FC236}">
                <a16:creationId xmlns:a16="http://schemas.microsoft.com/office/drawing/2014/main" id="{6A967B7F-970E-058E-245D-8F3BD465D442}"/>
              </a:ext>
            </a:extLst>
          </p:cNvPr>
          <p:cNvSpPr/>
          <p:nvPr/>
        </p:nvSpPr>
        <p:spPr>
          <a:xfrm rot="4920000">
            <a:off x="6390073" y="3485889"/>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6" name="Oval 175">
            <a:extLst>
              <a:ext uri="{FF2B5EF4-FFF2-40B4-BE49-F238E27FC236}">
                <a16:creationId xmlns:a16="http://schemas.microsoft.com/office/drawing/2014/main" id="{B5652766-CB7C-3C89-3E63-A65ECC41F3E3}"/>
              </a:ext>
            </a:extLst>
          </p:cNvPr>
          <p:cNvSpPr/>
          <p:nvPr/>
        </p:nvSpPr>
        <p:spPr>
          <a:xfrm rot="4920000">
            <a:off x="5817094" y="3507021"/>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77" name="Oval 176">
            <a:extLst>
              <a:ext uri="{FF2B5EF4-FFF2-40B4-BE49-F238E27FC236}">
                <a16:creationId xmlns:a16="http://schemas.microsoft.com/office/drawing/2014/main" id="{49619307-27C2-6AA0-F46F-231ED4090292}"/>
              </a:ext>
            </a:extLst>
          </p:cNvPr>
          <p:cNvSpPr/>
          <p:nvPr/>
        </p:nvSpPr>
        <p:spPr>
          <a:xfrm rot="13652778">
            <a:off x="5507783" y="346868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C4C62052-3C6B-94BB-CCDD-3941ED7E93D4}"/>
              </a:ext>
            </a:extLst>
          </p:cNvPr>
          <p:cNvSpPr/>
          <p:nvPr/>
        </p:nvSpPr>
        <p:spPr>
          <a:xfrm rot="13652778">
            <a:off x="5825391" y="3096785"/>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59D553F6-2F70-FC54-3D11-98BB0ABCC88C}"/>
              </a:ext>
            </a:extLst>
          </p:cNvPr>
          <p:cNvSpPr/>
          <p:nvPr/>
        </p:nvSpPr>
        <p:spPr>
          <a:xfrm rot="13652778">
            <a:off x="5223871" y="356564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a:extLst>
              <a:ext uri="{FF2B5EF4-FFF2-40B4-BE49-F238E27FC236}">
                <a16:creationId xmlns:a16="http://schemas.microsoft.com/office/drawing/2014/main" id="{9C19539E-F939-CD91-DC54-A0DD0C02E4D7}"/>
              </a:ext>
            </a:extLst>
          </p:cNvPr>
          <p:cNvSpPr/>
          <p:nvPr/>
        </p:nvSpPr>
        <p:spPr>
          <a:xfrm rot="15698459">
            <a:off x="5959787" y="3673932"/>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A2611EA-75D4-5EC9-0EFE-1EE3F567510C}"/>
              </a:ext>
            </a:extLst>
          </p:cNvPr>
          <p:cNvSpPr/>
          <p:nvPr/>
        </p:nvSpPr>
        <p:spPr>
          <a:xfrm rot="15698459">
            <a:off x="6211850" y="373477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ED643799-65C1-CDFA-7771-39550A79B89E}"/>
              </a:ext>
            </a:extLst>
          </p:cNvPr>
          <p:cNvSpPr/>
          <p:nvPr/>
        </p:nvSpPr>
        <p:spPr>
          <a:xfrm rot="15698459">
            <a:off x="6063354" y="3730568"/>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DF2A5F38-4D38-CCF2-9D51-712AC488BB55}"/>
              </a:ext>
            </a:extLst>
          </p:cNvPr>
          <p:cNvSpPr/>
          <p:nvPr/>
        </p:nvSpPr>
        <p:spPr>
          <a:xfrm rot="19358302">
            <a:off x="6065953" y="3591822"/>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A7EBEC4-8CBC-52F8-D35F-AAEA1F93C74C}"/>
              </a:ext>
            </a:extLst>
          </p:cNvPr>
          <p:cNvSpPr/>
          <p:nvPr/>
        </p:nvSpPr>
        <p:spPr>
          <a:xfrm rot="15698459">
            <a:off x="6130377" y="350838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1CAB2C76-B6F4-7C18-270A-FE4DC4528D56}"/>
              </a:ext>
            </a:extLst>
          </p:cNvPr>
          <p:cNvSpPr/>
          <p:nvPr/>
        </p:nvSpPr>
        <p:spPr>
          <a:xfrm rot="15698459">
            <a:off x="5270460" y="369877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BDA63651-FA68-F61D-C8AB-4C11BBDF3133}"/>
              </a:ext>
            </a:extLst>
          </p:cNvPr>
          <p:cNvSpPr/>
          <p:nvPr/>
        </p:nvSpPr>
        <p:spPr>
          <a:xfrm rot="15698459">
            <a:off x="5145673" y="3648681"/>
            <a:ext cx="42209"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2DAB8666-E9FA-2FF6-B5E3-38D192D930C6}"/>
              </a:ext>
            </a:extLst>
          </p:cNvPr>
          <p:cNvSpPr/>
          <p:nvPr/>
        </p:nvSpPr>
        <p:spPr>
          <a:xfrm rot="15698459">
            <a:off x="5121037" y="3726360"/>
            <a:ext cx="42209"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0676084F-5ED0-A2DE-AE47-F4001A064526}"/>
              </a:ext>
            </a:extLst>
          </p:cNvPr>
          <p:cNvSpPr/>
          <p:nvPr/>
        </p:nvSpPr>
        <p:spPr>
          <a:xfrm rot="19358302">
            <a:off x="5030656" y="3606980"/>
            <a:ext cx="48034" cy="49206"/>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E9DDD172-7F88-7FFF-CDFE-1E790D4A570C}"/>
              </a:ext>
            </a:extLst>
          </p:cNvPr>
          <p:cNvSpPr txBox="1"/>
          <p:nvPr/>
        </p:nvSpPr>
        <p:spPr>
          <a:xfrm>
            <a:off x="5465392" y="4092064"/>
            <a:ext cx="554674" cy="276999"/>
          </a:xfrm>
          <a:prstGeom prst="rect">
            <a:avLst/>
          </a:prstGeom>
          <a:noFill/>
        </p:spPr>
        <p:txBody>
          <a:bodyPr wrap="square" rtlCol="0">
            <a:spAutoFit/>
          </a:bodyPr>
          <a:lstStyle/>
          <a:p>
            <a:pPr algn="ctr"/>
            <a:r>
              <a:rPr lang="en-US" sz="1200">
                <a:solidFill>
                  <a:schemeClr val="dk1"/>
                </a:solidFill>
                <a:latin typeface="Asap SemiBold"/>
              </a:rPr>
              <a:t>PC 7</a:t>
            </a:r>
          </a:p>
        </p:txBody>
      </p:sp>
      <p:sp>
        <p:nvSpPr>
          <p:cNvPr id="190" name="TextBox 189">
            <a:extLst>
              <a:ext uri="{FF2B5EF4-FFF2-40B4-BE49-F238E27FC236}">
                <a16:creationId xmlns:a16="http://schemas.microsoft.com/office/drawing/2014/main" id="{465DE096-748F-AC3B-C92F-E38168658642}"/>
              </a:ext>
            </a:extLst>
          </p:cNvPr>
          <p:cNvSpPr txBox="1"/>
          <p:nvPr/>
        </p:nvSpPr>
        <p:spPr>
          <a:xfrm rot="16200000">
            <a:off x="4441391" y="3256502"/>
            <a:ext cx="496773" cy="276999"/>
          </a:xfrm>
          <a:prstGeom prst="rect">
            <a:avLst/>
          </a:prstGeom>
          <a:noFill/>
        </p:spPr>
        <p:txBody>
          <a:bodyPr wrap="square" rtlCol="0">
            <a:spAutoFit/>
          </a:bodyPr>
          <a:lstStyle/>
          <a:p>
            <a:pPr algn="ctr"/>
            <a:r>
              <a:rPr lang="en-US" sz="1200">
                <a:solidFill>
                  <a:schemeClr val="dk1"/>
                </a:solidFill>
                <a:latin typeface="Asap SemiBold"/>
              </a:rPr>
              <a:t>PC 8</a:t>
            </a:r>
          </a:p>
        </p:txBody>
      </p:sp>
      <p:sp>
        <p:nvSpPr>
          <p:cNvPr id="191" name="Oval 190">
            <a:extLst>
              <a:ext uri="{FF2B5EF4-FFF2-40B4-BE49-F238E27FC236}">
                <a16:creationId xmlns:a16="http://schemas.microsoft.com/office/drawing/2014/main" id="{A13F7F47-2A3F-39F4-0C83-01FC9F1B0E55}"/>
              </a:ext>
            </a:extLst>
          </p:cNvPr>
          <p:cNvSpPr/>
          <p:nvPr/>
        </p:nvSpPr>
        <p:spPr>
          <a:xfrm rot="4920000">
            <a:off x="6161288" y="3558037"/>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92" name="Straight Connector 191">
            <a:extLst>
              <a:ext uri="{FF2B5EF4-FFF2-40B4-BE49-F238E27FC236}">
                <a16:creationId xmlns:a16="http://schemas.microsoft.com/office/drawing/2014/main" id="{E28B95F2-75F9-766A-7E1E-EF37956E1CA5}"/>
              </a:ext>
            </a:extLst>
          </p:cNvPr>
          <p:cNvCxnSpPr>
            <a:cxnSpLocks/>
            <a:stCxn id="184" idx="7"/>
            <a:endCxn id="191" idx="2"/>
          </p:cNvCxnSpPr>
          <p:nvPr/>
        </p:nvCxnSpPr>
        <p:spPr>
          <a:xfrm>
            <a:off x="6129724" y="3524495"/>
            <a:ext cx="49730" cy="4064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9113C3B-D9D4-6E04-2825-5C7BCF1FEDB7}"/>
              </a:ext>
            </a:extLst>
          </p:cNvPr>
          <p:cNvCxnSpPr>
            <a:cxnSpLocks/>
            <a:stCxn id="176" idx="1"/>
            <a:endCxn id="191" idx="6"/>
          </p:cNvCxnSpPr>
          <p:nvPr/>
        </p:nvCxnSpPr>
        <p:spPr>
          <a:xfrm>
            <a:off x="5855726" y="3517486"/>
            <a:ext cx="329603" cy="894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D0AAAED3-44B4-F925-1D61-AA6F83384A89}"/>
              </a:ext>
            </a:extLst>
          </p:cNvPr>
          <p:cNvCxnSpPr>
            <a:cxnSpLocks/>
            <a:stCxn id="173" idx="4"/>
            <a:endCxn id="191" idx="7"/>
          </p:cNvCxnSpPr>
          <p:nvPr/>
        </p:nvCxnSpPr>
        <p:spPr>
          <a:xfrm flipH="1">
            <a:off x="6204074" y="3433602"/>
            <a:ext cx="176439" cy="1644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20843EA5-2690-1BBB-34AE-9540B733E0F7}"/>
              </a:ext>
            </a:extLst>
          </p:cNvPr>
          <p:cNvCxnSpPr>
            <a:cxnSpLocks/>
            <a:stCxn id="162" idx="0"/>
            <a:endCxn id="191" idx="7"/>
          </p:cNvCxnSpPr>
          <p:nvPr/>
        </p:nvCxnSpPr>
        <p:spPr>
          <a:xfrm flipH="1">
            <a:off x="6204074" y="3516746"/>
            <a:ext cx="333264" cy="8131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CF78564-411F-00DE-A6EB-BEAC56942615}"/>
              </a:ext>
            </a:extLst>
          </p:cNvPr>
          <p:cNvCxnSpPr>
            <a:cxnSpLocks/>
            <a:stCxn id="175" idx="3"/>
            <a:endCxn id="191" idx="2"/>
          </p:cNvCxnSpPr>
          <p:nvPr/>
        </p:nvCxnSpPr>
        <p:spPr>
          <a:xfrm flipH="1">
            <a:off x="6179454" y="3501865"/>
            <a:ext cx="210041" cy="632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5289FBB8-A2AB-2CA9-2725-1854BBF4210F}"/>
              </a:ext>
            </a:extLst>
          </p:cNvPr>
          <p:cNvCxnSpPr>
            <a:cxnSpLocks/>
            <a:stCxn id="168" idx="1"/>
            <a:endCxn id="191" idx="5"/>
          </p:cNvCxnSpPr>
          <p:nvPr/>
        </p:nvCxnSpPr>
        <p:spPr>
          <a:xfrm flipV="1">
            <a:off x="5919304" y="3603569"/>
            <a:ext cx="245560" cy="625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9B85740-C156-8194-BFDE-2BFD6E5BE18F}"/>
              </a:ext>
            </a:extLst>
          </p:cNvPr>
          <p:cNvCxnSpPr>
            <a:cxnSpLocks/>
            <a:stCxn id="180" idx="6"/>
            <a:endCxn id="191" idx="3"/>
          </p:cNvCxnSpPr>
          <p:nvPr/>
        </p:nvCxnSpPr>
        <p:spPr>
          <a:xfrm flipV="1">
            <a:off x="5977823" y="3574013"/>
            <a:ext cx="182887" cy="1070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2B87A11C-6BF8-A362-BE21-42F70144FEA7}"/>
              </a:ext>
            </a:extLst>
          </p:cNvPr>
          <p:cNvCxnSpPr>
            <a:cxnSpLocks/>
            <a:stCxn id="183" idx="0"/>
            <a:endCxn id="191" idx="3"/>
          </p:cNvCxnSpPr>
          <p:nvPr/>
        </p:nvCxnSpPr>
        <p:spPr>
          <a:xfrm flipV="1">
            <a:off x="6075040" y="3574013"/>
            <a:ext cx="85670" cy="22857"/>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ED9FF55E-99D0-78F9-C2BC-098C4975C575}"/>
              </a:ext>
            </a:extLst>
          </p:cNvPr>
          <p:cNvCxnSpPr>
            <a:cxnSpLocks/>
            <a:stCxn id="182" idx="6"/>
            <a:endCxn id="191" idx="3"/>
          </p:cNvCxnSpPr>
          <p:nvPr/>
        </p:nvCxnSpPr>
        <p:spPr>
          <a:xfrm flipV="1">
            <a:off x="6081390" y="3574013"/>
            <a:ext cx="79320" cy="163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479B9412-6DEA-B493-078C-640973F1CD68}"/>
              </a:ext>
            </a:extLst>
          </p:cNvPr>
          <p:cNvCxnSpPr>
            <a:cxnSpLocks/>
            <a:stCxn id="181" idx="6"/>
            <a:endCxn id="191" idx="2"/>
          </p:cNvCxnSpPr>
          <p:nvPr/>
        </p:nvCxnSpPr>
        <p:spPr>
          <a:xfrm flipH="1" flipV="1">
            <a:off x="6179454" y="3565137"/>
            <a:ext cx="50432" cy="1767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FBE30509-E837-D31B-7B1E-27C15EF5AD05}"/>
              </a:ext>
            </a:extLst>
          </p:cNvPr>
          <p:cNvCxnSpPr>
            <a:cxnSpLocks/>
          </p:cNvCxnSpPr>
          <p:nvPr/>
        </p:nvCxnSpPr>
        <p:spPr>
          <a:xfrm>
            <a:off x="6969988" y="882293"/>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37DF9EA8-E8FF-CA39-15FA-7ACC5BE825D1}"/>
              </a:ext>
            </a:extLst>
          </p:cNvPr>
          <p:cNvCxnSpPr>
            <a:cxnSpLocks/>
          </p:cNvCxnSpPr>
          <p:nvPr/>
        </p:nvCxnSpPr>
        <p:spPr>
          <a:xfrm>
            <a:off x="6957123" y="2187972"/>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04" name="Oval 203">
            <a:extLst>
              <a:ext uri="{FF2B5EF4-FFF2-40B4-BE49-F238E27FC236}">
                <a16:creationId xmlns:a16="http://schemas.microsoft.com/office/drawing/2014/main" id="{E1853575-F7D9-CFFD-786A-0837E901B98C}"/>
              </a:ext>
            </a:extLst>
          </p:cNvPr>
          <p:cNvSpPr/>
          <p:nvPr/>
        </p:nvSpPr>
        <p:spPr>
          <a:xfrm rot="4920000">
            <a:off x="7336386" y="183973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6B123965-F625-CFCB-BB77-85434D11F746}"/>
              </a:ext>
            </a:extLst>
          </p:cNvPr>
          <p:cNvSpPr/>
          <p:nvPr/>
        </p:nvSpPr>
        <p:spPr>
          <a:xfrm rot="4920000">
            <a:off x="7116930" y="1822181"/>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EA243774-90BE-C3F0-7F63-3CDB543E0C73}"/>
              </a:ext>
            </a:extLst>
          </p:cNvPr>
          <p:cNvSpPr/>
          <p:nvPr/>
        </p:nvSpPr>
        <p:spPr>
          <a:xfrm rot="4920000">
            <a:off x="7339259" y="195762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7A700EDF-EBEE-9FD3-BF35-D06BB3FA9005}"/>
              </a:ext>
            </a:extLst>
          </p:cNvPr>
          <p:cNvSpPr/>
          <p:nvPr/>
        </p:nvSpPr>
        <p:spPr>
          <a:xfrm rot="4920000">
            <a:off x="7215011" y="1912173"/>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8970EA49-85AE-506C-7ED8-CA8304ABFF5E}"/>
              </a:ext>
            </a:extLst>
          </p:cNvPr>
          <p:cNvSpPr/>
          <p:nvPr/>
        </p:nvSpPr>
        <p:spPr>
          <a:xfrm rot="8579843">
            <a:off x="7199254" y="2036338"/>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6FC6389-26DF-4A1D-DD45-FE6AEF07DCE3}"/>
              </a:ext>
            </a:extLst>
          </p:cNvPr>
          <p:cNvSpPr/>
          <p:nvPr/>
        </p:nvSpPr>
        <p:spPr>
          <a:xfrm rot="4920000">
            <a:off x="7082420" y="2011610"/>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2569E37C-432F-600D-DCA2-42316E2D5294}"/>
              </a:ext>
            </a:extLst>
          </p:cNvPr>
          <p:cNvSpPr/>
          <p:nvPr/>
        </p:nvSpPr>
        <p:spPr>
          <a:xfrm rot="20408155">
            <a:off x="8111991" y="1593096"/>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D7BC6425-90A6-D7E3-3D8D-C014132BAABF}"/>
              </a:ext>
            </a:extLst>
          </p:cNvPr>
          <p:cNvSpPr/>
          <p:nvPr/>
        </p:nvSpPr>
        <p:spPr>
          <a:xfrm rot="20408155">
            <a:off x="8245967" y="1219983"/>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607757CA-549F-33D8-029A-047FCB37BBAF}"/>
              </a:ext>
            </a:extLst>
          </p:cNvPr>
          <p:cNvSpPr/>
          <p:nvPr/>
        </p:nvSpPr>
        <p:spPr>
          <a:xfrm rot="20408155">
            <a:off x="8096050" y="134313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E8DDC986-4E22-5CE3-C320-82FBE5A63CD0}"/>
              </a:ext>
            </a:extLst>
          </p:cNvPr>
          <p:cNvSpPr/>
          <p:nvPr/>
        </p:nvSpPr>
        <p:spPr>
          <a:xfrm rot="2467998">
            <a:off x="8230117" y="1451639"/>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7B96FEFC-04B5-1BC7-C6B3-AB13A0B6EA88}"/>
              </a:ext>
            </a:extLst>
          </p:cNvPr>
          <p:cNvSpPr/>
          <p:nvPr/>
        </p:nvSpPr>
        <p:spPr>
          <a:xfrm rot="20408155">
            <a:off x="8146956" y="1652062"/>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D6A1D571-62EE-ED46-CF00-7A7526797DF3}"/>
              </a:ext>
            </a:extLst>
          </p:cNvPr>
          <p:cNvSpPr/>
          <p:nvPr/>
        </p:nvSpPr>
        <p:spPr>
          <a:xfrm rot="4920000">
            <a:off x="7470982" y="173346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EE9CC607-BB49-E1D3-C228-B7A82C7E96B8}"/>
              </a:ext>
            </a:extLst>
          </p:cNvPr>
          <p:cNvSpPr/>
          <p:nvPr/>
        </p:nvSpPr>
        <p:spPr>
          <a:xfrm rot="4920000">
            <a:off x="7977445" y="147952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2" name="Oval 221">
            <a:extLst>
              <a:ext uri="{FF2B5EF4-FFF2-40B4-BE49-F238E27FC236}">
                <a16:creationId xmlns:a16="http://schemas.microsoft.com/office/drawing/2014/main" id="{5ABB98BB-5567-39E1-CF25-61A604BA47A0}"/>
              </a:ext>
            </a:extLst>
          </p:cNvPr>
          <p:cNvSpPr/>
          <p:nvPr/>
        </p:nvSpPr>
        <p:spPr>
          <a:xfrm rot="4920000">
            <a:off x="8126720" y="1519106"/>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3" name="Oval 222">
            <a:extLst>
              <a:ext uri="{FF2B5EF4-FFF2-40B4-BE49-F238E27FC236}">
                <a16:creationId xmlns:a16="http://schemas.microsoft.com/office/drawing/2014/main" id="{AE0524DC-90D3-653D-AD2A-D3FA310B3D37}"/>
              </a:ext>
            </a:extLst>
          </p:cNvPr>
          <p:cNvSpPr/>
          <p:nvPr/>
        </p:nvSpPr>
        <p:spPr>
          <a:xfrm rot="4920000">
            <a:off x="7980383" y="1563703"/>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4" name="Oval 223">
            <a:extLst>
              <a:ext uri="{FF2B5EF4-FFF2-40B4-BE49-F238E27FC236}">
                <a16:creationId xmlns:a16="http://schemas.microsoft.com/office/drawing/2014/main" id="{FB85947F-3C47-45B8-52FB-D32D6166752A}"/>
              </a:ext>
            </a:extLst>
          </p:cNvPr>
          <p:cNvSpPr/>
          <p:nvPr/>
        </p:nvSpPr>
        <p:spPr>
          <a:xfrm rot="4920000">
            <a:off x="7407404" y="158483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8" name="Oval 227">
            <a:extLst>
              <a:ext uri="{FF2B5EF4-FFF2-40B4-BE49-F238E27FC236}">
                <a16:creationId xmlns:a16="http://schemas.microsoft.com/office/drawing/2014/main" id="{4094AA4A-587B-A99D-EFCB-8B55E36E7DB2}"/>
              </a:ext>
            </a:extLst>
          </p:cNvPr>
          <p:cNvSpPr/>
          <p:nvPr/>
        </p:nvSpPr>
        <p:spPr>
          <a:xfrm rot="15698459">
            <a:off x="7550097" y="175174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83B0BB87-565F-430E-7985-B5F1539ABD48}"/>
              </a:ext>
            </a:extLst>
          </p:cNvPr>
          <p:cNvSpPr/>
          <p:nvPr/>
        </p:nvSpPr>
        <p:spPr>
          <a:xfrm rot="15698459">
            <a:off x="7754535" y="173321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339EA02E-C6B3-0CD7-503B-0FC166BFE57E}"/>
              </a:ext>
            </a:extLst>
          </p:cNvPr>
          <p:cNvSpPr/>
          <p:nvPr/>
        </p:nvSpPr>
        <p:spPr>
          <a:xfrm rot="15698459">
            <a:off x="7653664" y="1808382"/>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EE1F51CD-20C3-F8AC-9B6B-FAB7E987117B}"/>
              </a:ext>
            </a:extLst>
          </p:cNvPr>
          <p:cNvSpPr/>
          <p:nvPr/>
        </p:nvSpPr>
        <p:spPr>
          <a:xfrm rot="19358302">
            <a:off x="7656263" y="1669636"/>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8F4E9080-837B-816C-7575-9ED910C7CCBC}"/>
              </a:ext>
            </a:extLst>
          </p:cNvPr>
          <p:cNvSpPr/>
          <p:nvPr/>
        </p:nvSpPr>
        <p:spPr>
          <a:xfrm rot="15698459">
            <a:off x="7720687" y="158619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33090E35-5507-BA0C-E3C8-29D261358772}"/>
              </a:ext>
            </a:extLst>
          </p:cNvPr>
          <p:cNvSpPr/>
          <p:nvPr/>
        </p:nvSpPr>
        <p:spPr>
          <a:xfrm rot="1266424">
            <a:off x="8335221" y="1318842"/>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22D65E81-1128-9C9E-D5D4-36BE5495121B}"/>
              </a:ext>
            </a:extLst>
          </p:cNvPr>
          <p:cNvSpPr/>
          <p:nvPr/>
        </p:nvSpPr>
        <p:spPr>
          <a:xfrm rot="1266424">
            <a:off x="8553718" y="1424321"/>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5DD3AB8E-4948-92F0-A168-6A2FE5803F03}"/>
              </a:ext>
            </a:extLst>
          </p:cNvPr>
          <p:cNvSpPr/>
          <p:nvPr/>
        </p:nvSpPr>
        <p:spPr>
          <a:xfrm rot="1266424">
            <a:off x="8453563" y="151076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F747FEF8-89AA-3808-3446-6C862D71BF4C}"/>
              </a:ext>
            </a:extLst>
          </p:cNvPr>
          <p:cNvSpPr/>
          <p:nvPr/>
        </p:nvSpPr>
        <p:spPr>
          <a:xfrm rot="4926267">
            <a:off x="8549920" y="1584134"/>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1A190BD0-3A52-04A3-F236-A12BC071C3F9}"/>
              </a:ext>
            </a:extLst>
          </p:cNvPr>
          <p:cNvSpPr/>
          <p:nvPr/>
        </p:nvSpPr>
        <p:spPr>
          <a:xfrm rot="1266424">
            <a:off x="8290805" y="1645328"/>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25" name="Oval 224">
            <a:extLst>
              <a:ext uri="{FF2B5EF4-FFF2-40B4-BE49-F238E27FC236}">
                <a16:creationId xmlns:a16="http://schemas.microsoft.com/office/drawing/2014/main" id="{8953DA52-7341-B632-7551-0FBFEB02CFB2}"/>
              </a:ext>
            </a:extLst>
          </p:cNvPr>
          <p:cNvSpPr/>
          <p:nvPr/>
        </p:nvSpPr>
        <p:spPr>
          <a:xfrm rot="9999202">
            <a:off x="8441361" y="137106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F105B6E9-F07A-6FFC-96A6-711D2FD3633C}"/>
              </a:ext>
            </a:extLst>
          </p:cNvPr>
          <p:cNvSpPr/>
          <p:nvPr/>
        </p:nvSpPr>
        <p:spPr>
          <a:xfrm rot="9999202">
            <a:off x="8413457" y="1191876"/>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BA38679A-1BB9-6BE1-9B8B-C10129916043}"/>
              </a:ext>
            </a:extLst>
          </p:cNvPr>
          <p:cNvSpPr/>
          <p:nvPr/>
        </p:nvSpPr>
        <p:spPr>
          <a:xfrm rot="9999202">
            <a:off x="8387972" y="1666288"/>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2AD1A73A-F5A3-7634-D1E6-204E14EDEFF6}"/>
              </a:ext>
            </a:extLst>
          </p:cNvPr>
          <p:cNvSpPr/>
          <p:nvPr/>
        </p:nvSpPr>
        <p:spPr>
          <a:xfrm rot="12044883">
            <a:off x="8526952" y="1690343"/>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23695D4A-8622-342C-EB95-EC90AF1B0963}"/>
              </a:ext>
            </a:extLst>
          </p:cNvPr>
          <p:cNvSpPr/>
          <p:nvPr/>
        </p:nvSpPr>
        <p:spPr>
          <a:xfrm rot="12044883">
            <a:off x="8422484" y="1775003"/>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76F64F65-D75F-D86D-22B9-73B8514C8A50}"/>
              </a:ext>
            </a:extLst>
          </p:cNvPr>
          <p:cNvSpPr/>
          <p:nvPr/>
        </p:nvSpPr>
        <p:spPr>
          <a:xfrm rot="12044883">
            <a:off x="8478369" y="183431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AD25A5B9-2630-73AC-CA81-B93DA2FAFE8F}"/>
              </a:ext>
            </a:extLst>
          </p:cNvPr>
          <p:cNvSpPr/>
          <p:nvPr/>
        </p:nvSpPr>
        <p:spPr>
          <a:xfrm rot="19358302">
            <a:off x="8316387" y="1522871"/>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a:extLst>
              <a:ext uri="{FF2B5EF4-FFF2-40B4-BE49-F238E27FC236}">
                <a16:creationId xmlns:a16="http://schemas.microsoft.com/office/drawing/2014/main" id="{DEEF3F0F-AE4E-B86D-2124-6E9A45907686}"/>
              </a:ext>
            </a:extLst>
          </p:cNvPr>
          <p:cNvSpPr txBox="1"/>
          <p:nvPr/>
        </p:nvSpPr>
        <p:spPr>
          <a:xfrm>
            <a:off x="7484299" y="2236555"/>
            <a:ext cx="554674" cy="276999"/>
          </a:xfrm>
          <a:prstGeom prst="rect">
            <a:avLst/>
          </a:prstGeom>
          <a:noFill/>
        </p:spPr>
        <p:txBody>
          <a:bodyPr wrap="square" rtlCol="0">
            <a:spAutoFit/>
          </a:bodyPr>
          <a:lstStyle/>
          <a:p>
            <a:pPr algn="ctr"/>
            <a:r>
              <a:rPr lang="en-US" sz="1200">
                <a:solidFill>
                  <a:schemeClr val="dk1"/>
                </a:solidFill>
                <a:latin typeface="Asap SemiBold"/>
              </a:rPr>
              <a:t>PC 5</a:t>
            </a:r>
          </a:p>
        </p:txBody>
      </p:sp>
      <p:sp>
        <p:nvSpPr>
          <p:cNvPr id="238" name="TextBox 237">
            <a:extLst>
              <a:ext uri="{FF2B5EF4-FFF2-40B4-BE49-F238E27FC236}">
                <a16:creationId xmlns:a16="http://schemas.microsoft.com/office/drawing/2014/main" id="{C1431513-27E7-44E1-62BF-0D2FE7688AD3}"/>
              </a:ext>
            </a:extLst>
          </p:cNvPr>
          <p:cNvSpPr txBox="1"/>
          <p:nvPr/>
        </p:nvSpPr>
        <p:spPr>
          <a:xfrm rot="16200000">
            <a:off x="6460298" y="1400993"/>
            <a:ext cx="496773" cy="276999"/>
          </a:xfrm>
          <a:prstGeom prst="rect">
            <a:avLst/>
          </a:prstGeom>
          <a:noFill/>
        </p:spPr>
        <p:txBody>
          <a:bodyPr wrap="square" rtlCol="0">
            <a:spAutoFit/>
          </a:bodyPr>
          <a:lstStyle/>
          <a:p>
            <a:pPr algn="ctr"/>
            <a:r>
              <a:rPr lang="en-US" sz="1200">
                <a:solidFill>
                  <a:schemeClr val="dk1"/>
                </a:solidFill>
                <a:latin typeface="Asap SemiBold"/>
              </a:rPr>
              <a:t>PC 6</a:t>
            </a:r>
          </a:p>
        </p:txBody>
      </p:sp>
      <p:sp>
        <p:nvSpPr>
          <p:cNvPr id="239" name="Oval 238">
            <a:extLst>
              <a:ext uri="{FF2B5EF4-FFF2-40B4-BE49-F238E27FC236}">
                <a16:creationId xmlns:a16="http://schemas.microsoft.com/office/drawing/2014/main" id="{104BFD8B-EF41-B331-90D3-CE708EF36DD3}"/>
              </a:ext>
            </a:extLst>
          </p:cNvPr>
          <p:cNvSpPr/>
          <p:nvPr/>
        </p:nvSpPr>
        <p:spPr>
          <a:xfrm rot="4920000">
            <a:off x="7803879" y="1663587"/>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240" name="Straight Connector 239">
            <a:extLst>
              <a:ext uri="{FF2B5EF4-FFF2-40B4-BE49-F238E27FC236}">
                <a16:creationId xmlns:a16="http://schemas.microsoft.com/office/drawing/2014/main" id="{FB544238-03EE-C1CB-1D6C-84D610508512}"/>
              </a:ext>
            </a:extLst>
          </p:cNvPr>
          <p:cNvCxnSpPr>
            <a:cxnSpLocks/>
            <a:stCxn id="232" idx="7"/>
            <a:endCxn id="239" idx="4"/>
          </p:cNvCxnSpPr>
          <p:nvPr/>
        </p:nvCxnSpPr>
        <p:spPr>
          <a:xfrm>
            <a:off x="7720034" y="1602309"/>
            <a:ext cx="77223" cy="93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73140A85-7052-21D1-84C5-A5D6142BAAD5}"/>
              </a:ext>
            </a:extLst>
          </p:cNvPr>
          <p:cNvCxnSpPr>
            <a:cxnSpLocks/>
            <a:stCxn id="224" idx="1"/>
            <a:endCxn id="239" idx="6"/>
          </p:cNvCxnSpPr>
          <p:nvPr/>
        </p:nvCxnSpPr>
        <p:spPr>
          <a:xfrm>
            <a:off x="7446036" y="1595300"/>
            <a:ext cx="381884" cy="117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7B01EF5-67FD-65B0-B43E-31F8ACDEF112}"/>
              </a:ext>
            </a:extLst>
          </p:cNvPr>
          <p:cNvCxnSpPr>
            <a:cxnSpLocks/>
            <a:stCxn id="221" idx="4"/>
            <a:endCxn id="239" idx="7"/>
          </p:cNvCxnSpPr>
          <p:nvPr/>
        </p:nvCxnSpPr>
        <p:spPr>
          <a:xfrm flipH="1">
            <a:off x="7846665" y="1511416"/>
            <a:ext cx="124158" cy="19219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4E1C1ACB-5E0C-E17D-B485-869988226365}"/>
              </a:ext>
            </a:extLst>
          </p:cNvPr>
          <p:cNvCxnSpPr>
            <a:cxnSpLocks/>
            <a:stCxn id="210" idx="0"/>
            <a:endCxn id="239" idx="7"/>
          </p:cNvCxnSpPr>
          <p:nvPr/>
        </p:nvCxnSpPr>
        <p:spPr>
          <a:xfrm flipH="1">
            <a:off x="7846665" y="1594560"/>
            <a:ext cx="280983" cy="1090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F9B9E4E-ADC0-806D-BE1C-C8EF6CD4EA15}"/>
              </a:ext>
            </a:extLst>
          </p:cNvPr>
          <p:cNvCxnSpPr>
            <a:cxnSpLocks/>
            <a:stCxn id="223" idx="3"/>
            <a:endCxn id="239" idx="7"/>
          </p:cNvCxnSpPr>
          <p:nvPr/>
        </p:nvCxnSpPr>
        <p:spPr>
          <a:xfrm flipH="1">
            <a:off x="7846665" y="1579679"/>
            <a:ext cx="133140" cy="1239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DAF45ACB-C11E-8667-936C-9E9F48D68D3C}"/>
              </a:ext>
            </a:extLst>
          </p:cNvPr>
          <p:cNvCxnSpPr>
            <a:cxnSpLocks/>
            <a:stCxn id="216" idx="1"/>
            <a:endCxn id="239" idx="5"/>
          </p:cNvCxnSpPr>
          <p:nvPr/>
        </p:nvCxnSpPr>
        <p:spPr>
          <a:xfrm flipV="1">
            <a:off x="7509614" y="1709119"/>
            <a:ext cx="297841" cy="348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A17C4E2C-6964-4599-A1F7-4F69E82346EE}"/>
              </a:ext>
            </a:extLst>
          </p:cNvPr>
          <p:cNvCxnSpPr>
            <a:cxnSpLocks/>
            <a:stCxn id="228" idx="6"/>
            <a:endCxn id="239" idx="7"/>
          </p:cNvCxnSpPr>
          <p:nvPr/>
        </p:nvCxnSpPr>
        <p:spPr>
          <a:xfrm flipV="1">
            <a:off x="7568133" y="1703608"/>
            <a:ext cx="278532" cy="552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BC9BB57D-89DD-05A2-7DDC-D4486902E5AE}"/>
              </a:ext>
            </a:extLst>
          </p:cNvPr>
          <p:cNvCxnSpPr>
            <a:cxnSpLocks/>
            <a:stCxn id="231" idx="0"/>
            <a:endCxn id="239" idx="7"/>
          </p:cNvCxnSpPr>
          <p:nvPr/>
        </p:nvCxnSpPr>
        <p:spPr>
          <a:xfrm>
            <a:off x="7665350" y="1674684"/>
            <a:ext cx="181315" cy="289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BFBD9DF0-F16A-B57D-B703-D322F696FADD}"/>
              </a:ext>
            </a:extLst>
          </p:cNvPr>
          <p:cNvCxnSpPr>
            <a:cxnSpLocks/>
            <a:stCxn id="230" idx="6"/>
            <a:endCxn id="239" idx="1"/>
          </p:cNvCxnSpPr>
          <p:nvPr/>
        </p:nvCxnSpPr>
        <p:spPr>
          <a:xfrm flipV="1">
            <a:off x="7671700" y="1674052"/>
            <a:ext cx="170811" cy="141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E3540BCD-E2EB-D7C9-A23C-C68BFD4D55A0}"/>
              </a:ext>
            </a:extLst>
          </p:cNvPr>
          <p:cNvCxnSpPr>
            <a:cxnSpLocks/>
            <a:stCxn id="229" idx="6"/>
            <a:endCxn id="239" idx="7"/>
          </p:cNvCxnSpPr>
          <p:nvPr/>
        </p:nvCxnSpPr>
        <p:spPr>
          <a:xfrm flipV="1">
            <a:off x="7772571" y="1703608"/>
            <a:ext cx="74094" cy="36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F3C1610B-A20A-5528-42A2-7CAFF0C64DE5}"/>
              </a:ext>
            </a:extLst>
          </p:cNvPr>
          <p:cNvCxnSpPr>
            <a:cxnSpLocks/>
          </p:cNvCxnSpPr>
          <p:nvPr/>
        </p:nvCxnSpPr>
        <p:spPr>
          <a:xfrm>
            <a:off x="6971559" y="2750371"/>
            <a:ext cx="0" cy="131698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54EC942-363D-67D4-B0ED-9ECAC057370C}"/>
              </a:ext>
            </a:extLst>
          </p:cNvPr>
          <p:cNvCxnSpPr>
            <a:cxnSpLocks/>
          </p:cNvCxnSpPr>
          <p:nvPr/>
        </p:nvCxnSpPr>
        <p:spPr>
          <a:xfrm>
            <a:off x="6958694" y="4056050"/>
            <a:ext cx="1620983"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252" name="Oval 251">
            <a:extLst>
              <a:ext uri="{FF2B5EF4-FFF2-40B4-BE49-F238E27FC236}">
                <a16:creationId xmlns:a16="http://schemas.microsoft.com/office/drawing/2014/main" id="{8150F7F1-005B-3055-CCB6-1FADDFCDA76F}"/>
              </a:ext>
            </a:extLst>
          </p:cNvPr>
          <p:cNvSpPr/>
          <p:nvPr/>
        </p:nvSpPr>
        <p:spPr>
          <a:xfrm rot="4920000">
            <a:off x="7664982" y="3726864"/>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1974508B-BA5A-E041-39F7-50496D95DDB0}"/>
              </a:ext>
            </a:extLst>
          </p:cNvPr>
          <p:cNvSpPr/>
          <p:nvPr/>
        </p:nvSpPr>
        <p:spPr>
          <a:xfrm rot="4920000">
            <a:off x="7445526" y="3709308"/>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837B8203-944D-1274-7D6A-FDF0CE6B7419}"/>
              </a:ext>
            </a:extLst>
          </p:cNvPr>
          <p:cNvSpPr/>
          <p:nvPr/>
        </p:nvSpPr>
        <p:spPr>
          <a:xfrm rot="4920000">
            <a:off x="7667855" y="3844754"/>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CBC67B0F-9517-C800-4D43-21B9A8A9DE19}"/>
              </a:ext>
            </a:extLst>
          </p:cNvPr>
          <p:cNvSpPr/>
          <p:nvPr/>
        </p:nvSpPr>
        <p:spPr>
          <a:xfrm rot="4920000">
            <a:off x="7543607" y="3799300"/>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A821A19E-F5FC-6E9E-4E06-A7936A82FF21}"/>
              </a:ext>
            </a:extLst>
          </p:cNvPr>
          <p:cNvSpPr/>
          <p:nvPr/>
        </p:nvSpPr>
        <p:spPr>
          <a:xfrm rot="8579843">
            <a:off x="7527850" y="3923465"/>
            <a:ext cx="48034" cy="49205"/>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66DE3E17-A4A8-B56C-C3FD-7E94CD550A96}"/>
              </a:ext>
            </a:extLst>
          </p:cNvPr>
          <p:cNvSpPr/>
          <p:nvPr/>
        </p:nvSpPr>
        <p:spPr>
          <a:xfrm rot="4920000">
            <a:off x="7411016" y="3898737"/>
            <a:ext cx="42208" cy="55997"/>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7D97E361-0AE0-B8B9-616B-B76EC06E216E}"/>
              </a:ext>
            </a:extLst>
          </p:cNvPr>
          <p:cNvSpPr/>
          <p:nvPr/>
        </p:nvSpPr>
        <p:spPr>
          <a:xfrm rot="20408155">
            <a:off x="7621438" y="346435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35CCD134-36BE-3A7A-114B-E773629FCB17}"/>
              </a:ext>
            </a:extLst>
          </p:cNvPr>
          <p:cNvSpPr/>
          <p:nvPr/>
        </p:nvSpPr>
        <p:spPr>
          <a:xfrm rot="20408155">
            <a:off x="7752237" y="3437311"/>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7D4F521-223B-1390-166D-58FA0A88C12F}"/>
              </a:ext>
            </a:extLst>
          </p:cNvPr>
          <p:cNvSpPr/>
          <p:nvPr/>
        </p:nvSpPr>
        <p:spPr>
          <a:xfrm rot="20408155">
            <a:off x="7726147" y="355411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3DD3A39-5310-9430-A4BD-686328B7F9AB}"/>
              </a:ext>
            </a:extLst>
          </p:cNvPr>
          <p:cNvSpPr/>
          <p:nvPr/>
        </p:nvSpPr>
        <p:spPr>
          <a:xfrm rot="2467998">
            <a:off x="7863388" y="3538792"/>
            <a:ext cx="47128" cy="50152"/>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7584CFC7-6E67-006A-E71B-34739992BA55}"/>
              </a:ext>
            </a:extLst>
          </p:cNvPr>
          <p:cNvSpPr/>
          <p:nvPr/>
        </p:nvSpPr>
        <p:spPr>
          <a:xfrm rot="20408155">
            <a:off x="7862777" y="3647140"/>
            <a:ext cx="48034" cy="49205"/>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231F3F31-0E7B-CEFB-CB27-C88D0A101C63}"/>
              </a:ext>
            </a:extLst>
          </p:cNvPr>
          <p:cNvSpPr/>
          <p:nvPr/>
        </p:nvSpPr>
        <p:spPr>
          <a:xfrm rot="4920000">
            <a:off x="8300130" y="3531385"/>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2812E6F8-5B38-1D9D-E092-F63C8143F915}"/>
              </a:ext>
            </a:extLst>
          </p:cNvPr>
          <p:cNvSpPr/>
          <p:nvPr/>
        </p:nvSpPr>
        <p:spPr>
          <a:xfrm rot="4920000">
            <a:off x="8009128" y="319864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18B34F93-C109-5D07-7473-FF67B899A94A}"/>
              </a:ext>
            </a:extLst>
          </p:cNvPr>
          <p:cNvSpPr/>
          <p:nvPr/>
        </p:nvSpPr>
        <p:spPr>
          <a:xfrm rot="4920000">
            <a:off x="8314258" y="3773598"/>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E30DF89E-26FF-F492-6BBD-B04A591A22D1}"/>
              </a:ext>
            </a:extLst>
          </p:cNvPr>
          <p:cNvSpPr/>
          <p:nvPr/>
        </p:nvSpPr>
        <p:spPr>
          <a:xfrm rot="4920000">
            <a:off x="8190009" y="3728143"/>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3C55859B-7BEA-42DF-0BFE-12DCE4CB2727}"/>
              </a:ext>
            </a:extLst>
          </p:cNvPr>
          <p:cNvSpPr/>
          <p:nvPr/>
        </p:nvSpPr>
        <p:spPr>
          <a:xfrm rot="8579843">
            <a:off x="8174252" y="3852309"/>
            <a:ext cx="48034" cy="49205"/>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DAC904A4-9B86-DF9D-0249-370E3B8396D1}"/>
              </a:ext>
            </a:extLst>
          </p:cNvPr>
          <p:cNvSpPr/>
          <p:nvPr/>
        </p:nvSpPr>
        <p:spPr>
          <a:xfrm rot="4920000">
            <a:off x="7993269" y="3651395"/>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9" name="Oval 268">
            <a:extLst>
              <a:ext uri="{FF2B5EF4-FFF2-40B4-BE49-F238E27FC236}">
                <a16:creationId xmlns:a16="http://schemas.microsoft.com/office/drawing/2014/main" id="{A05F5FED-EE5B-B693-D9BC-4828F49B4A15}"/>
              </a:ext>
            </a:extLst>
          </p:cNvPr>
          <p:cNvSpPr/>
          <p:nvPr/>
        </p:nvSpPr>
        <p:spPr>
          <a:xfrm rot="4920000">
            <a:off x="8515591" y="294470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0" name="Oval 269">
            <a:extLst>
              <a:ext uri="{FF2B5EF4-FFF2-40B4-BE49-F238E27FC236}">
                <a16:creationId xmlns:a16="http://schemas.microsoft.com/office/drawing/2014/main" id="{B615E744-286F-0590-E469-6DFB4B173D94}"/>
              </a:ext>
            </a:extLst>
          </p:cNvPr>
          <p:cNvSpPr/>
          <p:nvPr/>
        </p:nvSpPr>
        <p:spPr>
          <a:xfrm rot="4920000">
            <a:off x="7896517" y="3707860"/>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1" name="Oval 270">
            <a:extLst>
              <a:ext uri="{FF2B5EF4-FFF2-40B4-BE49-F238E27FC236}">
                <a16:creationId xmlns:a16="http://schemas.microsoft.com/office/drawing/2014/main" id="{96175013-BE51-A2C5-7A1F-F2BAF590D7C8}"/>
              </a:ext>
            </a:extLst>
          </p:cNvPr>
          <p:cNvSpPr/>
          <p:nvPr/>
        </p:nvSpPr>
        <p:spPr>
          <a:xfrm rot="4920000">
            <a:off x="7489830" y="3434957"/>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2" name="Oval 271">
            <a:extLst>
              <a:ext uri="{FF2B5EF4-FFF2-40B4-BE49-F238E27FC236}">
                <a16:creationId xmlns:a16="http://schemas.microsoft.com/office/drawing/2014/main" id="{6E905C7E-698A-BB2D-C888-E4438075F68F}"/>
              </a:ext>
            </a:extLst>
          </p:cNvPr>
          <p:cNvSpPr/>
          <p:nvPr/>
        </p:nvSpPr>
        <p:spPr>
          <a:xfrm rot="4920000">
            <a:off x="7945550" y="3050014"/>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3" name="Oval 272">
            <a:extLst>
              <a:ext uri="{FF2B5EF4-FFF2-40B4-BE49-F238E27FC236}">
                <a16:creationId xmlns:a16="http://schemas.microsoft.com/office/drawing/2014/main" id="{0FFAA717-4CEA-C5FB-4EAF-C393A9344F6E}"/>
              </a:ext>
            </a:extLst>
          </p:cNvPr>
          <p:cNvSpPr/>
          <p:nvPr/>
        </p:nvSpPr>
        <p:spPr>
          <a:xfrm rot="13652778">
            <a:off x="8306135" y="3649524"/>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58FE412D-EEB0-E543-0E8A-93290319F7F4}"/>
              </a:ext>
            </a:extLst>
          </p:cNvPr>
          <p:cNvSpPr/>
          <p:nvPr/>
        </p:nvSpPr>
        <p:spPr>
          <a:xfrm rot="13652778">
            <a:off x="8449119" y="3537979"/>
            <a:ext cx="42208" cy="55997"/>
          </a:xfrm>
          <a:prstGeom prst="ellipse">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EABB9D58-BD6F-49A4-0296-46521BA5D3E3}"/>
              </a:ext>
            </a:extLst>
          </p:cNvPr>
          <p:cNvSpPr/>
          <p:nvPr/>
        </p:nvSpPr>
        <p:spPr>
          <a:xfrm rot="13652778">
            <a:off x="8022223" y="3746487"/>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E9789D3B-2DB3-569B-CEE7-A5B0F8608030}"/>
              </a:ext>
            </a:extLst>
          </p:cNvPr>
          <p:cNvSpPr/>
          <p:nvPr/>
        </p:nvSpPr>
        <p:spPr>
          <a:xfrm rot="15698459">
            <a:off x="7059544" y="3623000"/>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ECDCB15E-2045-2AFC-CCE8-8C5BEB02AFBA}"/>
              </a:ext>
            </a:extLst>
          </p:cNvPr>
          <p:cNvSpPr/>
          <p:nvPr/>
        </p:nvSpPr>
        <p:spPr>
          <a:xfrm rot="15698459">
            <a:off x="7263982" y="3604465"/>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9F1995A8-348E-2B75-F7A9-3204EAA26C28}"/>
              </a:ext>
            </a:extLst>
          </p:cNvPr>
          <p:cNvSpPr/>
          <p:nvPr/>
        </p:nvSpPr>
        <p:spPr>
          <a:xfrm rot="15698459">
            <a:off x="7163111" y="3679636"/>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9CA5A0FB-8466-3BBE-4868-D74A1C75BBDB}"/>
              </a:ext>
            </a:extLst>
          </p:cNvPr>
          <p:cNvSpPr/>
          <p:nvPr/>
        </p:nvSpPr>
        <p:spPr>
          <a:xfrm rot="19358302">
            <a:off x="7165710" y="3540890"/>
            <a:ext cx="48034" cy="49205"/>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D53BFC11-D40F-BC52-A07C-B834F338D258}"/>
              </a:ext>
            </a:extLst>
          </p:cNvPr>
          <p:cNvSpPr/>
          <p:nvPr/>
        </p:nvSpPr>
        <p:spPr>
          <a:xfrm rot="15698459">
            <a:off x="7230134" y="3457451"/>
            <a:ext cx="42208" cy="5599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739196BC-8E91-A46D-0B80-954E0D42BE6F}"/>
              </a:ext>
            </a:extLst>
          </p:cNvPr>
          <p:cNvSpPr/>
          <p:nvPr/>
        </p:nvSpPr>
        <p:spPr>
          <a:xfrm rot="15698459">
            <a:off x="8068812" y="3879617"/>
            <a:ext cx="42208"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CEEDBBBA-6B31-52C6-4528-E2ADCC61289B}"/>
              </a:ext>
            </a:extLst>
          </p:cNvPr>
          <p:cNvSpPr/>
          <p:nvPr/>
        </p:nvSpPr>
        <p:spPr>
          <a:xfrm rot="15698459">
            <a:off x="7944025" y="3829525"/>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7CC6A81F-8031-5D58-03EF-125E997D9BCC}"/>
              </a:ext>
            </a:extLst>
          </p:cNvPr>
          <p:cNvSpPr/>
          <p:nvPr/>
        </p:nvSpPr>
        <p:spPr>
          <a:xfrm rot="15698459">
            <a:off x="7919389" y="3907204"/>
            <a:ext cx="42209" cy="55997"/>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8FCA4AF2-5F5A-04F9-5711-623D2877CBE9}"/>
              </a:ext>
            </a:extLst>
          </p:cNvPr>
          <p:cNvSpPr/>
          <p:nvPr/>
        </p:nvSpPr>
        <p:spPr>
          <a:xfrm rot="19358302">
            <a:off x="7829008" y="3787824"/>
            <a:ext cx="48034" cy="49206"/>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TextBox 284">
            <a:extLst>
              <a:ext uri="{FF2B5EF4-FFF2-40B4-BE49-F238E27FC236}">
                <a16:creationId xmlns:a16="http://schemas.microsoft.com/office/drawing/2014/main" id="{F66B6658-2CF0-4A22-A203-8C831B24E788}"/>
              </a:ext>
            </a:extLst>
          </p:cNvPr>
          <p:cNvSpPr txBox="1"/>
          <p:nvPr/>
        </p:nvSpPr>
        <p:spPr>
          <a:xfrm>
            <a:off x="7485870" y="4104633"/>
            <a:ext cx="554674" cy="276999"/>
          </a:xfrm>
          <a:prstGeom prst="rect">
            <a:avLst/>
          </a:prstGeom>
          <a:noFill/>
        </p:spPr>
        <p:txBody>
          <a:bodyPr wrap="square" rtlCol="0">
            <a:spAutoFit/>
          </a:bodyPr>
          <a:lstStyle/>
          <a:p>
            <a:pPr algn="ctr"/>
            <a:r>
              <a:rPr lang="en-US" sz="1200">
                <a:solidFill>
                  <a:schemeClr val="dk1"/>
                </a:solidFill>
                <a:latin typeface="Asap SemiBold"/>
              </a:rPr>
              <a:t>PC N</a:t>
            </a:r>
          </a:p>
        </p:txBody>
      </p:sp>
      <p:sp>
        <p:nvSpPr>
          <p:cNvPr id="286" name="TextBox 285">
            <a:extLst>
              <a:ext uri="{FF2B5EF4-FFF2-40B4-BE49-F238E27FC236}">
                <a16:creationId xmlns:a16="http://schemas.microsoft.com/office/drawing/2014/main" id="{E79AA78F-874E-1030-F294-D95EBCE1E63E}"/>
              </a:ext>
            </a:extLst>
          </p:cNvPr>
          <p:cNvSpPr txBox="1"/>
          <p:nvPr/>
        </p:nvSpPr>
        <p:spPr>
          <a:xfrm rot="16200000">
            <a:off x="6371712" y="3178913"/>
            <a:ext cx="677087" cy="276999"/>
          </a:xfrm>
          <a:prstGeom prst="rect">
            <a:avLst/>
          </a:prstGeom>
          <a:noFill/>
        </p:spPr>
        <p:txBody>
          <a:bodyPr wrap="square" rtlCol="0">
            <a:spAutoFit/>
          </a:bodyPr>
          <a:lstStyle/>
          <a:p>
            <a:pPr algn="ctr"/>
            <a:r>
              <a:rPr lang="en-US" sz="1200">
                <a:solidFill>
                  <a:schemeClr val="dk1"/>
                </a:solidFill>
                <a:latin typeface="Asap SemiBold"/>
              </a:rPr>
              <a:t>PC N-1</a:t>
            </a:r>
          </a:p>
        </p:txBody>
      </p:sp>
      <p:sp>
        <p:nvSpPr>
          <p:cNvPr id="287" name="Oval 286">
            <a:extLst>
              <a:ext uri="{FF2B5EF4-FFF2-40B4-BE49-F238E27FC236}">
                <a16:creationId xmlns:a16="http://schemas.microsoft.com/office/drawing/2014/main" id="{48DF2D73-B0C0-EFA7-E5B8-B8444B2990F0}"/>
              </a:ext>
            </a:extLst>
          </p:cNvPr>
          <p:cNvSpPr/>
          <p:nvPr/>
        </p:nvSpPr>
        <p:spPr>
          <a:xfrm rot="4920000">
            <a:off x="8269000" y="3057276"/>
            <a:ext cx="42208" cy="55997"/>
          </a:xfrm>
          <a:prstGeom prst="ellipse">
            <a:avLst/>
          </a:prstGeom>
          <a:solidFill>
            <a:srgbClr val="FFFF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289" name="Straight Connector 288">
            <a:extLst>
              <a:ext uri="{FF2B5EF4-FFF2-40B4-BE49-F238E27FC236}">
                <a16:creationId xmlns:a16="http://schemas.microsoft.com/office/drawing/2014/main" id="{E5914C35-7FF6-B819-C508-AD880C873453}"/>
              </a:ext>
            </a:extLst>
          </p:cNvPr>
          <p:cNvCxnSpPr>
            <a:cxnSpLocks/>
            <a:stCxn id="272" idx="1"/>
            <a:endCxn id="287" idx="6"/>
          </p:cNvCxnSpPr>
          <p:nvPr/>
        </p:nvCxnSpPr>
        <p:spPr>
          <a:xfrm>
            <a:off x="7984182" y="3060479"/>
            <a:ext cx="308859" cy="456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DFBED4B-72FD-DED3-489E-2ADDE776A73D}"/>
              </a:ext>
            </a:extLst>
          </p:cNvPr>
          <p:cNvCxnSpPr>
            <a:cxnSpLocks/>
            <a:stCxn id="269" idx="4"/>
            <a:endCxn id="287" idx="7"/>
          </p:cNvCxnSpPr>
          <p:nvPr/>
        </p:nvCxnSpPr>
        <p:spPr>
          <a:xfrm flipH="1">
            <a:off x="8311786" y="2976595"/>
            <a:ext cx="197183" cy="12070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91C53CD0-E6F4-AC73-184A-F4487670BBBB}"/>
              </a:ext>
            </a:extLst>
          </p:cNvPr>
          <p:cNvCxnSpPr>
            <a:cxnSpLocks/>
            <a:stCxn id="264" idx="1"/>
            <a:endCxn id="287" idx="5"/>
          </p:cNvCxnSpPr>
          <p:nvPr/>
        </p:nvCxnSpPr>
        <p:spPr>
          <a:xfrm flipV="1">
            <a:off x="8047760" y="3102808"/>
            <a:ext cx="224816" cy="106303"/>
          </a:xfrm>
          <a:prstGeom prst="line">
            <a:avLst/>
          </a:prstGeom>
        </p:spPr>
        <p:style>
          <a:lnRef idx="1">
            <a:schemeClr val="accent1"/>
          </a:lnRef>
          <a:fillRef idx="0">
            <a:schemeClr val="accent1"/>
          </a:fillRef>
          <a:effectRef idx="0">
            <a:schemeClr val="accent1"/>
          </a:effectRef>
          <a:fontRef idx="minor">
            <a:schemeClr val="tx1"/>
          </a:fontRef>
        </p:style>
      </p:cxnSp>
      <p:pic>
        <p:nvPicPr>
          <p:cNvPr id="377" name="Google Shape;356;p31">
            <a:extLst>
              <a:ext uri="{FF2B5EF4-FFF2-40B4-BE49-F238E27FC236}">
                <a16:creationId xmlns:a16="http://schemas.microsoft.com/office/drawing/2014/main" id="{CC090F12-8541-8046-BFE5-615D1A19421C}"/>
              </a:ext>
            </a:extLst>
          </p:cNvPr>
          <p:cNvPicPr preferRelativeResize="0"/>
          <p:nvPr/>
        </p:nvPicPr>
        <p:blipFill>
          <a:blip r:embed="rId3">
            <a:alphaModFix/>
          </a:blip>
          <a:stretch>
            <a:fillRect/>
          </a:stretch>
        </p:blipFill>
        <p:spPr>
          <a:xfrm rot="8443840">
            <a:off x="-2125147" y="-2526438"/>
            <a:ext cx="4668729" cy="4838700"/>
          </a:xfrm>
          <a:prstGeom prst="rect">
            <a:avLst/>
          </a:prstGeom>
          <a:noFill/>
          <a:ln>
            <a:noFill/>
          </a:ln>
        </p:spPr>
      </p:pic>
    </p:spTree>
    <p:extLst>
      <p:ext uri="{BB962C8B-B14F-4D97-AF65-F5344CB8AC3E}">
        <p14:creationId xmlns:p14="http://schemas.microsoft.com/office/powerpoint/2010/main" val="3694966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D5E2F1-65A7-FCA4-4DC6-F3C536F1776B}"/>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Louvain Clustering and Marker Calculation</a:t>
            </a:r>
          </a:p>
        </p:txBody>
      </p:sp>
      <p:cxnSp>
        <p:nvCxnSpPr>
          <p:cNvPr id="7" name="Straight Connector 6">
            <a:extLst>
              <a:ext uri="{FF2B5EF4-FFF2-40B4-BE49-F238E27FC236}">
                <a16:creationId xmlns:a16="http://schemas.microsoft.com/office/drawing/2014/main" id="{782160A2-D562-D415-6AA3-C7AE985DD52E}"/>
              </a:ext>
            </a:extLst>
          </p:cNvPr>
          <p:cNvCxnSpPr/>
          <p:nvPr/>
        </p:nvCxnSpPr>
        <p:spPr>
          <a:xfrm>
            <a:off x="1995048" y="1032031"/>
            <a:ext cx="0" cy="322185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46B01FE-CA5C-BF50-4A26-775ED335765C}"/>
              </a:ext>
            </a:extLst>
          </p:cNvPr>
          <p:cNvCxnSpPr>
            <a:cxnSpLocks/>
          </p:cNvCxnSpPr>
          <p:nvPr/>
        </p:nvCxnSpPr>
        <p:spPr>
          <a:xfrm>
            <a:off x="1994363" y="4239486"/>
            <a:ext cx="5095549"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945E593-BB07-7CAA-BEB9-8F1C746FC7C8}"/>
              </a:ext>
            </a:extLst>
          </p:cNvPr>
          <p:cNvSpPr txBox="1"/>
          <p:nvPr/>
        </p:nvSpPr>
        <p:spPr>
          <a:xfrm rot="16200000">
            <a:off x="893188" y="2329885"/>
            <a:ext cx="1215300" cy="646331"/>
          </a:xfrm>
          <a:prstGeom prst="rect">
            <a:avLst/>
          </a:prstGeom>
          <a:noFill/>
        </p:spPr>
        <p:txBody>
          <a:bodyPr wrap="square" rtlCol="0">
            <a:spAutoFit/>
          </a:bodyPr>
          <a:lstStyle/>
          <a:p>
            <a:pPr algn="ctr"/>
            <a:r>
              <a:rPr lang="en-US" sz="1200">
                <a:solidFill>
                  <a:schemeClr val="dk1"/>
                </a:solidFill>
                <a:latin typeface="Asap SemiBold"/>
              </a:rPr>
              <a:t>Principle Component Space</a:t>
            </a:r>
          </a:p>
        </p:txBody>
      </p:sp>
      <p:grpSp>
        <p:nvGrpSpPr>
          <p:cNvPr id="591" name="Group 590">
            <a:extLst>
              <a:ext uri="{FF2B5EF4-FFF2-40B4-BE49-F238E27FC236}">
                <a16:creationId xmlns:a16="http://schemas.microsoft.com/office/drawing/2014/main" id="{1AE4BA2C-ED2F-DD55-6AF2-B848A508937A}"/>
              </a:ext>
            </a:extLst>
          </p:cNvPr>
          <p:cNvGrpSpPr/>
          <p:nvPr/>
        </p:nvGrpSpPr>
        <p:grpSpPr>
          <a:xfrm>
            <a:off x="2479624" y="1503173"/>
            <a:ext cx="4406522" cy="2552477"/>
            <a:chOff x="2511522" y="1556336"/>
            <a:chExt cx="4406522" cy="2552477"/>
          </a:xfrm>
        </p:grpSpPr>
        <p:sp>
          <p:nvSpPr>
            <p:cNvPr id="9" name="Oval 8">
              <a:extLst>
                <a:ext uri="{FF2B5EF4-FFF2-40B4-BE49-F238E27FC236}">
                  <a16:creationId xmlns:a16="http://schemas.microsoft.com/office/drawing/2014/main" id="{E1D481B3-16CE-2353-CF0E-6BB078D6B90F}"/>
                </a:ext>
              </a:extLst>
            </p:cNvPr>
            <p:cNvSpPr/>
            <p:nvPr/>
          </p:nvSpPr>
          <p:spPr>
            <a:xfrm rot="4920000">
              <a:off x="2698358" y="210882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BD1E316-0BDD-374A-AD47-9FB4A8AEE7EB}"/>
                </a:ext>
              </a:extLst>
            </p:cNvPr>
            <p:cNvSpPr/>
            <p:nvPr/>
          </p:nvSpPr>
          <p:spPr>
            <a:xfrm rot="4920000">
              <a:off x="2548709" y="217797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659956A-E332-C8A5-3E72-5657F803E5BB}"/>
                </a:ext>
              </a:extLst>
            </p:cNvPr>
            <p:cNvSpPr/>
            <p:nvPr/>
          </p:nvSpPr>
          <p:spPr>
            <a:xfrm rot="4920000">
              <a:off x="2865594" y="22260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F34BC39-7FC3-8E9D-9D8C-AF38A1785F7B}"/>
                </a:ext>
              </a:extLst>
            </p:cNvPr>
            <p:cNvSpPr/>
            <p:nvPr/>
          </p:nvSpPr>
          <p:spPr>
            <a:xfrm rot="4920000">
              <a:off x="2762315" y="22120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B39D664-8D9B-4547-4336-D3B267603539}"/>
                </a:ext>
              </a:extLst>
            </p:cNvPr>
            <p:cNvSpPr/>
            <p:nvPr/>
          </p:nvSpPr>
          <p:spPr>
            <a:xfrm rot="8579843">
              <a:off x="2612270" y="234136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8E22431-6595-AEA4-9A96-96CABD6F1880}"/>
                </a:ext>
              </a:extLst>
            </p:cNvPr>
            <p:cNvSpPr/>
            <p:nvPr/>
          </p:nvSpPr>
          <p:spPr>
            <a:xfrm rot="4920000">
              <a:off x="2521932" y="232213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26496CA-9F4B-ACEA-EB79-86D11B1FF535}"/>
                </a:ext>
              </a:extLst>
            </p:cNvPr>
            <p:cNvSpPr/>
            <p:nvPr/>
          </p:nvSpPr>
          <p:spPr>
            <a:xfrm rot="20408155">
              <a:off x="2622783" y="190901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F86B650-20F8-D8BE-1DE5-420326C3566C}"/>
                </a:ext>
              </a:extLst>
            </p:cNvPr>
            <p:cNvSpPr/>
            <p:nvPr/>
          </p:nvSpPr>
          <p:spPr>
            <a:xfrm rot="20408155">
              <a:off x="2731146" y="177155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700EAA9-425A-AFC0-6089-8143A50ABBE4}"/>
                </a:ext>
              </a:extLst>
            </p:cNvPr>
            <p:cNvSpPr/>
            <p:nvPr/>
          </p:nvSpPr>
          <p:spPr>
            <a:xfrm rot="20408155">
              <a:off x="2511522" y="197044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6B37AF2-75F5-3634-BF57-41FF8563BD7F}"/>
                </a:ext>
              </a:extLst>
            </p:cNvPr>
            <p:cNvSpPr/>
            <p:nvPr/>
          </p:nvSpPr>
          <p:spPr>
            <a:xfrm rot="2467998">
              <a:off x="2920516" y="2082544"/>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F4751DF-C05F-C76B-B11A-B93D46F71200}"/>
                </a:ext>
              </a:extLst>
            </p:cNvPr>
            <p:cNvSpPr/>
            <p:nvPr/>
          </p:nvSpPr>
          <p:spPr>
            <a:xfrm rot="20408155">
              <a:off x="2768788" y="200687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C5D7A65-F73D-216C-E8A1-B2C097A4AF55}"/>
                </a:ext>
              </a:extLst>
            </p:cNvPr>
            <p:cNvSpPr/>
            <p:nvPr/>
          </p:nvSpPr>
          <p:spPr>
            <a:xfrm rot="4920000">
              <a:off x="3407962" y="198552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2A67316-EE4E-B451-9092-0D10A8E5F46D}"/>
                </a:ext>
              </a:extLst>
            </p:cNvPr>
            <p:cNvSpPr/>
            <p:nvPr/>
          </p:nvSpPr>
          <p:spPr>
            <a:xfrm rot="4920000">
              <a:off x="3057452" y="212737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8F61D18-D342-BBE8-D6E4-9790425DF03B}"/>
                </a:ext>
              </a:extLst>
            </p:cNvPr>
            <p:cNvSpPr/>
            <p:nvPr/>
          </p:nvSpPr>
          <p:spPr>
            <a:xfrm rot="4920000">
              <a:off x="3439549" y="22317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433E61-F40E-6A4E-6C5B-A70A5767E6F6}"/>
                </a:ext>
              </a:extLst>
            </p:cNvPr>
            <p:cNvSpPr/>
            <p:nvPr/>
          </p:nvSpPr>
          <p:spPr>
            <a:xfrm rot="4920000">
              <a:off x="3246891" y="227276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F4D64A1-60C6-8B39-2550-9AEA4A7883C9}"/>
                </a:ext>
              </a:extLst>
            </p:cNvPr>
            <p:cNvSpPr/>
            <p:nvPr/>
          </p:nvSpPr>
          <p:spPr>
            <a:xfrm rot="8579843">
              <a:off x="3124348" y="231267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D49D1CC-162D-7309-AB32-80124F3123CE}"/>
                </a:ext>
              </a:extLst>
            </p:cNvPr>
            <p:cNvSpPr/>
            <p:nvPr/>
          </p:nvSpPr>
          <p:spPr>
            <a:xfrm rot="4920000">
              <a:off x="3000803" y="155067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D8745D83-A756-A4B4-92E2-882B368FEDAF}"/>
                </a:ext>
              </a:extLst>
            </p:cNvPr>
            <p:cNvSpPr/>
            <p:nvPr/>
          </p:nvSpPr>
          <p:spPr>
            <a:xfrm rot="4920000">
              <a:off x="2558633" y="163207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1D1E616D-FDAB-ECB0-B2A5-8C285E412DBE}"/>
                </a:ext>
              </a:extLst>
            </p:cNvPr>
            <p:cNvSpPr/>
            <p:nvPr/>
          </p:nvSpPr>
          <p:spPr>
            <a:xfrm rot="4920000">
              <a:off x="2822605" y="166239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F2309A88-014C-9E76-23A8-CB222B605837}"/>
                </a:ext>
              </a:extLst>
            </p:cNvPr>
            <p:cNvSpPr/>
            <p:nvPr/>
          </p:nvSpPr>
          <p:spPr>
            <a:xfrm rot="4920000">
              <a:off x="2760294" y="187489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B3C42EBF-481C-CE3C-07BF-8CA429657E8B}"/>
                </a:ext>
              </a:extLst>
            </p:cNvPr>
            <p:cNvSpPr/>
            <p:nvPr/>
          </p:nvSpPr>
          <p:spPr>
            <a:xfrm rot="4920000">
              <a:off x="3393132" y="185612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 name="Oval 29">
              <a:extLst>
                <a:ext uri="{FF2B5EF4-FFF2-40B4-BE49-F238E27FC236}">
                  <a16:creationId xmlns:a16="http://schemas.microsoft.com/office/drawing/2014/main" id="{DF0740C8-BFC0-B5E1-2CF8-9531E5C60D1B}"/>
                </a:ext>
              </a:extLst>
            </p:cNvPr>
            <p:cNvSpPr/>
            <p:nvPr/>
          </p:nvSpPr>
          <p:spPr>
            <a:xfrm rot="13652778">
              <a:off x="3433246" y="21373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12B98414-1820-A81C-44E8-2F7D9FA895AE}"/>
                </a:ext>
              </a:extLst>
            </p:cNvPr>
            <p:cNvSpPr/>
            <p:nvPr/>
          </p:nvSpPr>
          <p:spPr>
            <a:xfrm rot="13652778">
              <a:off x="3544188" y="205241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230A417-3C35-C361-A831-F66F9767270B}"/>
                </a:ext>
              </a:extLst>
            </p:cNvPr>
            <p:cNvSpPr/>
            <p:nvPr/>
          </p:nvSpPr>
          <p:spPr>
            <a:xfrm rot="13652778">
              <a:off x="3023268" y="173991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ABCF019-B2DD-D2D9-CF13-40F2AEFF516D}"/>
                </a:ext>
              </a:extLst>
            </p:cNvPr>
            <p:cNvSpPr/>
            <p:nvPr/>
          </p:nvSpPr>
          <p:spPr>
            <a:xfrm rot="15698459">
              <a:off x="3118838" y="21412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7AC511D-06B5-7C02-A9AF-4A542450AA29}"/>
                </a:ext>
              </a:extLst>
            </p:cNvPr>
            <p:cNvSpPr/>
            <p:nvPr/>
          </p:nvSpPr>
          <p:spPr>
            <a:xfrm rot="15698459">
              <a:off x="3277462" y="212717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B64E744-4BFA-339D-C1FA-592203451CCA}"/>
                </a:ext>
              </a:extLst>
            </p:cNvPr>
            <p:cNvSpPr/>
            <p:nvPr/>
          </p:nvSpPr>
          <p:spPr>
            <a:xfrm rot="15698459">
              <a:off x="2999817" y="226688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C887040-C5B8-B2CD-2E89-D419EBAE991A}"/>
                </a:ext>
              </a:extLst>
            </p:cNvPr>
            <p:cNvSpPr/>
            <p:nvPr/>
          </p:nvSpPr>
          <p:spPr>
            <a:xfrm rot="19358302">
              <a:off x="3200899" y="207921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6CDA9C34-0D19-655C-E845-00048B3345DE}"/>
                </a:ext>
              </a:extLst>
            </p:cNvPr>
            <p:cNvSpPr/>
            <p:nvPr/>
          </p:nvSpPr>
          <p:spPr>
            <a:xfrm rot="15698459">
              <a:off x="3258075" y="191904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AA1C24FE-BD3A-930A-8686-D394EA7A85E2}"/>
                </a:ext>
              </a:extLst>
            </p:cNvPr>
            <p:cNvSpPr/>
            <p:nvPr/>
          </p:nvSpPr>
          <p:spPr>
            <a:xfrm rot="15698459">
              <a:off x="3093793" y="199248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84E6FD-0588-45D2-3B1A-756438191DA9}"/>
                </a:ext>
              </a:extLst>
            </p:cNvPr>
            <p:cNvSpPr/>
            <p:nvPr/>
          </p:nvSpPr>
          <p:spPr>
            <a:xfrm rot="15698459">
              <a:off x="2962595" y="180311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DA238255-4804-08D9-F210-6DA62109A94D}"/>
                </a:ext>
              </a:extLst>
            </p:cNvPr>
            <p:cNvSpPr/>
            <p:nvPr/>
          </p:nvSpPr>
          <p:spPr>
            <a:xfrm rot="15698459">
              <a:off x="3142859" y="18553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8497316-FE82-62B4-1870-11195DCE1EA6}"/>
                </a:ext>
              </a:extLst>
            </p:cNvPr>
            <p:cNvSpPr/>
            <p:nvPr/>
          </p:nvSpPr>
          <p:spPr>
            <a:xfrm rot="19358302">
              <a:off x="2873039" y="18955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D91DACF3-B9A1-1350-7694-06A694EE0A42}"/>
                </a:ext>
              </a:extLst>
            </p:cNvPr>
            <p:cNvSpPr/>
            <p:nvPr/>
          </p:nvSpPr>
          <p:spPr>
            <a:xfrm rot="21120000">
              <a:off x="3407940" y="31456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0DE3A644-621F-9799-D045-6171D197C20A}"/>
                </a:ext>
              </a:extLst>
            </p:cNvPr>
            <p:cNvSpPr/>
            <p:nvPr/>
          </p:nvSpPr>
          <p:spPr>
            <a:xfrm rot="21120000">
              <a:off x="3477081" y="32952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1C648025-2B75-C840-B605-374AEF611EFA}"/>
                </a:ext>
              </a:extLst>
            </p:cNvPr>
            <p:cNvSpPr/>
            <p:nvPr/>
          </p:nvSpPr>
          <p:spPr>
            <a:xfrm rot="21120000">
              <a:off x="3525160" y="297836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Oval 225">
              <a:extLst>
                <a:ext uri="{FF2B5EF4-FFF2-40B4-BE49-F238E27FC236}">
                  <a16:creationId xmlns:a16="http://schemas.microsoft.com/office/drawing/2014/main" id="{A5EBB56C-4017-59D7-166B-A43B7A9CB042}"/>
                </a:ext>
              </a:extLst>
            </p:cNvPr>
            <p:cNvSpPr/>
            <p:nvPr/>
          </p:nvSpPr>
          <p:spPr>
            <a:xfrm rot="21120000">
              <a:off x="3511193" y="308164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id="{066D7F1B-1A0B-DD39-DAE5-9F36134F2FD8}"/>
                </a:ext>
              </a:extLst>
            </p:cNvPr>
            <p:cNvSpPr/>
            <p:nvPr/>
          </p:nvSpPr>
          <p:spPr>
            <a:xfrm rot="3179843">
              <a:off x="3634905" y="323211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Oval 227">
              <a:extLst>
                <a:ext uri="{FF2B5EF4-FFF2-40B4-BE49-F238E27FC236}">
                  <a16:creationId xmlns:a16="http://schemas.microsoft.com/office/drawing/2014/main" id="{8E5029F4-2886-7263-A5E7-AD897923EC8A}"/>
                </a:ext>
              </a:extLst>
            </p:cNvPr>
            <p:cNvSpPr/>
            <p:nvPr/>
          </p:nvSpPr>
          <p:spPr>
            <a:xfrm rot="21120000">
              <a:off x="3621244" y="33220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Oval 228">
              <a:extLst>
                <a:ext uri="{FF2B5EF4-FFF2-40B4-BE49-F238E27FC236}">
                  <a16:creationId xmlns:a16="http://schemas.microsoft.com/office/drawing/2014/main" id="{1AF46425-B75E-CF2C-19E7-EE4691C1876F}"/>
                </a:ext>
              </a:extLst>
            </p:cNvPr>
            <p:cNvSpPr/>
            <p:nvPr/>
          </p:nvSpPr>
          <p:spPr>
            <a:xfrm rot="15008155">
              <a:off x="3202549" y="322160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Oval 229">
              <a:extLst>
                <a:ext uri="{FF2B5EF4-FFF2-40B4-BE49-F238E27FC236}">
                  <a16:creationId xmlns:a16="http://schemas.microsoft.com/office/drawing/2014/main" id="{13691C87-2F62-36F9-0C04-42593AF69C2F}"/>
                </a:ext>
              </a:extLst>
            </p:cNvPr>
            <p:cNvSpPr/>
            <p:nvPr/>
          </p:nvSpPr>
          <p:spPr>
            <a:xfrm rot="15008155">
              <a:off x="3065092" y="311323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799B20E5-5826-3B73-9038-B7AF74680C1A}"/>
                </a:ext>
              </a:extLst>
            </p:cNvPr>
            <p:cNvSpPr/>
            <p:nvPr/>
          </p:nvSpPr>
          <p:spPr>
            <a:xfrm rot="15008155">
              <a:off x="3263983" y="333286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3C0AE87-1D27-0371-6F47-F75689CAA037}"/>
                </a:ext>
              </a:extLst>
            </p:cNvPr>
            <p:cNvSpPr/>
            <p:nvPr/>
          </p:nvSpPr>
          <p:spPr>
            <a:xfrm rot="18667998">
              <a:off x="3376792" y="2923860"/>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2B3C71C4-6C2E-7D4C-0F56-17C573FB6057}"/>
                </a:ext>
              </a:extLst>
            </p:cNvPr>
            <p:cNvSpPr/>
            <p:nvPr/>
          </p:nvSpPr>
          <p:spPr>
            <a:xfrm rot="15008155">
              <a:off x="3300407" y="307559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688BB009-FFDF-8E2E-EAE5-ED3E2F19F5BE}"/>
                </a:ext>
              </a:extLst>
            </p:cNvPr>
            <p:cNvSpPr/>
            <p:nvPr/>
          </p:nvSpPr>
          <p:spPr>
            <a:xfrm rot="21120000">
              <a:off x="3284632" y="24359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C44765B0-EA65-8FD3-2F11-61AAC10A891D}"/>
                </a:ext>
              </a:extLst>
            </p:cNvPr>
            <p:cNvSpPr/>
            <p:nvPr/>
          </p:nvSpPr>
          <p:spPr>
            <a:xfrm rot="21120000">
              <a:off x="3426482" y="278650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4689E032-77AE-7E6D-0EC7-EC20C9053100}"/>
                </a:ext>
              </a:extLst>
            </p:cNvPr>
            <p:cNvSpPr/>
            <p:nvPr/>
          </p:nvSpPr>
          <p:spPr>
            <a:xfrm rot="21120000">
              <a:off x="3530841" y="240440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C1738219-5D21-9794-7DBB-D972237D55BA}"/>
                </a:ext>
              </a:extLst>
            </p:cNvPr>
            <p:cNvSpPr/>
            <p:nvPr/>
          </p:nvSpPr>
          <p:spPr>
            <a:xfrm rot="21120000">
              <a:off x="3571876" y="25970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5AA23A8-7E7C-C9B4-A27A-A75E683E18D3}"/>
                </a:ext>
              </a:extLst>
            </p:cNvPr>
            <p:cNvSpPr/>
            <p:nvPr/>
          </p:nvSpPr>
          <p:spPr>
            <a:xfrm rot="3179843">
              <a:off x="3606212" y="272003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58D31E7A-6FE4-F78A-7760-F58A8D60E28A}"/>
                </a:ext>
              </a:extLst>
            </p:cNvPr>
            <p:cNvSpPr/>
            <p:nvPr/>
          </p:nvSpPr>
          <p:spPr>
            <a:xfrm rot="21120000">
              <a:off x="2849784" y="284315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0" name="Oval 239">
              <a:extLst>
                <a:ext uri="{FF2B5EF4-FFF2-40B4-BE49-F238E27FC236}">
                  <a16:creationId xmlns:a16="http://schemas.microsoft.com/office/drawing/2014/main" id="{96C67447-453B-C82A-2573-3D180375C8C2}"/>
                </a:ext>
              </a:extLst>
            </p:cNvPr>
            <p:cNvSpPr/>
            <p:nvPr/>
          </p:nvSpPr>
          <p:spPr>
            <a:xfrm rot="21120000">
              <a:off x="2931182" y="328532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1" name="Oval 240">
              <a:extLst>
                <a:ext uri="{FF2B5EF4-FFF2-40B4-BE49-F238E27FC236}">
                  <a16:creationId xmlns:a16="http://schemas.microsoft.com/office/drawing/2014/main" id="{600F492E-F18C-3ED4-B8F0-05A56B885CA5}"/>
                </a:ext>
              </a:extLst>
            </p:cNvPr>
            <p:cNvSpPr/>
            <p:nvPr/>
          </p:nvSpPr>
          <p:spPr>
            <a:xfrm rot="21120000">
              <a:off x="2961508" y="302135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2" name="Oval 241">
              <a:extLst>
                <a:ext uri="{FF2B5EF4-FFF2-40B4-BE49-F238E27FC236}">
                  <a16:creationId xmlns:a16="http://schemas.microsoft.com/office/drawing/2014/main" id="{8ADAD17A-EE04-30A5-FD25-0394BF71A2AC}"/>
                </a:ext>
              </a:extLst>
            </p:cNvPr>
            <p:cNvSpPr/>
            <p:nvPr/>
          </p:nvSpPr>
          <p:spPr>
            <a:xfrm rot="21120000">
              <a:off x="3174003" y="308366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3" name="Oval 242">
              <a:extLst>
                <a:ext uri="{FF2B5EF4-FFF2-40B4-BE49-F238E27FC236}">
                  <a16:creationId xmlns:a16="http://schemas.microsoft.com/office/drawing/2014/main" id="{241791B5-9202-58F8-C23D-060DA65B2CF1}"/>
                </a:ext>
              </a:extLst>
            </p:cNvPr>
            <p:cNvSpPr/>
            <p:nvPr/>
          </p:nvSpPr>
          <p:spPr>
            <a:xfrm rot="21120000">
              <a:off x="3155238" y="24508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44" name="Oval 243">
              <a:extLst>
                <a:ext uri="{FF2B5EF4-FFF2-40B4-BE49-F238E27FC236}">
                  <a16:creationId xmlns:a16="http://schemas.microsoft.com/office/drawing/2014/main" id="{CAC57387-15B7-4AED-43DC-7913D062163A}"/>
                </a:ext>
              </a:extLst>
            </p:cNvPr>
            <p:cNvSpPr/>
            <p:nvPr/>
          </p:nvSpPr>
          <p:spPr>
            <a:xfrm rot="8252778">
              <a:off x="3436415" y="24107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F319A0E4-E610-B07C-3137-DF42DED8F192}"/>
                </a:ext>
              </a:extLst>
            </p:cNvPr>
            <p:cNvSpPr/>
            <p:nvPr/>
          </p:nvSpPr>
          <p:spPr>
            <a:xfrm rot="8252778">
              <a:off x="3351526" y="229977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50FF5FA1-AE7A-D144-6394-737DF932565A}"/>
                </a:ext>
              </a:extLst>
            </p:cNvPr>
            <p:cNvSpPr/>
            <p:nvPr/>
          </p:nvSpPr>
          <p:spPr>
            <a:xfrm rot="8252778">
              <a:off x="3039030" y="282069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690209C6-C790-CC93-1D93-89AA06EE281E}"/>
                </a:ext>
              </a:extLst>
            </p:cNvPr>
            <p:cNvSpPr/>
            <p:nvPr/>
          </p:nvSpPr>
          <p:spPr>
            <a:xfrm rot="10298459">
              <a:off x="3440393" y="272512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E5D244B0-5243-FC1D-1346-07194F5D08CA}"/>
                </a:ext>
              </a:extLst>
            </p:cNvPr>
            <p:cNvSpPr/>
            <p:nvPr/>
          </p:nvSpPr>
          <p:spPr>
            <a:xfrm rot="10298459">
              <a:off x="3426288" y="25664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6FB14348-4816-D759-D008-F87745263CD3}"/>
                </a:ext>
              </a:extLst>
            </p:cNvPr>
            <p:cNvSpPr/>
            <p:nvPr/>
          </p:nvSpPr>
          <p:spPr>
            <a:xfrm rot="10298459">
              <a:off x="3565997" y="28441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8067840A-743D-D3EA-56C8-15EEB34F4466}"/>
                </a:ext>
              </a:extLst>
            </p:cNvPr>
            <p:cNvSpPr/>
            <p:nvPr/>
          </p:nvSpPr>
          <p:spPr>
            <a:xfrm rot="13958302">
              <a:off x="3372747" y="264348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C6E4911D-C1BB-E30F-EBF2-503A4178F8D5}"/>
                </a:ext>
              </a:extLst>
            </p:cNvPr>
            <p:cNvSpPr/>
            <p:nvPr/>
          </p:nvSpPr>
          <p:spPr>
            <a:xfrm rot="10298459">
              <a:off x="3218153" y="25858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0092211C-E014-A5E2-BDE7-FCD9C6CA3517}"/>
                </a:ext>
              </a:extLst>
            </p:cNvPr>
            <p:cNvSpPr/>
            <p:nvPr/>
          </p:nvSpPr>
          <p:spPr>
            <a:xfrm rot="10298459">
              <a:off x="3291600" y="275016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3693A5D7-3E93-CB80-3DC0-DCB89A8C1AF0}"/>
                </a:ext>
              </a:extLst>
            </p:cNvPr>
            <p:cNvSpPr/>
            <p:nvPr/>
          </p:nvSpPr>
          <p:spPr>
            <a:xfrm rot="10298459">
              <a:off x="3102225" y="28813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460DB63F-DDAE-5E81-1143-D1F5E0BD73AE}"/>
                </a:ext>
              </a:extLst>
            </p:cNvPr>
            <p:cNvSpPr/>
            <p:nvPr/>
          </p:nvSpPr>
          <p:spPr>
            <a:xfrm rot="10298459">
              <a:off x="3154467" y="27010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08A2DDE7-3C5E-AB54-4E0B-88D08859F2B1}"/>
                </a:ext>
              </a:extLst>
            </p:cNvPr>
            <p:cNvSpPr/>
            <p:nvPr/>
          </p:nvSpPr>
          <p:spPr>
            <a:xfrm rot="13958302">
              <a:off x="3189084" y="297134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E2982494-4A5E-94A5-528F-2D68F4E64573}"/>
                </a:ext>
              </a:extLst>
            </p:cNvPr>
            <p:cNvSpPr/>
            <p:nvPr/>
          </p:nvSpPr>
          <p:spPr>
            <a:xfrm rot="13559101">
              <a:off x="4857576" y="34360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40C3F461-FDA5-CF34-ECF4-9324739BD1DB}"/>
                </a:ext>
              </a:extLst>
            </p:cNvPr>
            <p:cNvSpPr/>
            <p:nvPr/>
          </p:nvSpPr>
          <p:spPr>
            <a:xfrm rot="13559101">
              <a:off x="4937966" y="329208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E2265D7F-72F0-C8F0-8833-74C81FA3E7B3}"/>
                </a:ext>
              </a:extLst>
            </p:cNvPr>
            <p:cNvSpPr/>
            <p:nvPr/>
          </p:nvSpPr>
          <p:spPr>
            <a:xfrm rot="13559101">
              <a:off x="4675605" y="324267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B2EE9B34-962F-26A1-A506-65885283EBB1}"/>
                </a:ext>
              </a:extLst>
            </p:cNvPr>
            <p:cNvSpPr/>
            <p:nvPr/>
          </p:nvSpPr>
          <p:spPr>
            <a:xfrm rot="13559101">
              <a:off x="4745131" y="339009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DD7A97CF-AC99-C545-6FD1-B1E6F0DBEA5E}"/>
                </a:ext>
              </a:extLst>
            </p:cNvPr>
            <p:cNvSpPr/>
            <p:nvPr/>
          </p:nvSpPr>
          <p:spPr>
            <a:xfrm rot="17218944">
              <a:off x="4812985" y="305500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078EE677-4DF2-0080-78E3-8B34306A2882}"/>
                </a:ext>
              </a:extLst>
            </p:cNvPr>
            <p:cNvSpPr/>
            <p:nvPr/>
          </p:nvSpPr>
          <p:spPr>
            <a:xfrm rot="13559101">
              <a:off x="4874858" y="315973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4AD87868-1EB5-C993-4391-EB949C4FA56A}"/>
                </a:ext>
              </a:extLst>
            </p:cNvPr>
            <p:cNvSpPr/>
            <p:nvPr/>
          </p:nvSpPr>
          <p:spPr>
            <a:xfrm rot="7447256">
              <a:off x="5033305" y="356013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A396CA31-E115-F695-84AD-A594DB79E4E0}"/>
                </a:ext>
              </a:extLst>
            </p:cNvPr>
            <p:cNvSpPr/>
            <p:nvPr/>
          </p:nvSpPr>
          <p:spPr>
            <a:xfrm rot="7447256">
              <a:off x="5026479" y="373503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BF76E59B-831C-F8D2-0849-FD1FD3244ED1}"/>
                </a:ext>
              </a:extLst>
            </p:cNvPr>
            <p:cNvSpPr/>
            <p:nvPr/>
          </p:nvSpPr>
          <p:spPr>
            <a:xfrm rot="7447256">
              <a:off x="5087177" y="344501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324369C6-D364-0327-9CF8-B626C70D726B}"/>
                </a:ext>
              </a:extLst>
            </p:cNvPr>
            <p:cNvSpPr/>
            <p:nvPr/>
          </p:nvSpPr>
          <p:spPr>
            <a:xfrm rot="11107099">
              <a:off x="3966969" y="3819401"/>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D14FA950-7FC2-2468-426F-A58EC29D50FE}"/>
                </a:ext>
              </a:extLst>
            </p:cNvPr>
            <p:cNvSpPr/>
            <p:nvPr/>
          </p:nvSpPr>
          <p:spPr>
            <a:xfrm rot="7447256">
              <a:off x="4857667" y="356682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0B7269AE-419D-726C-FF2A-5279DDB12A97}"/>
                </a:ext>
              </a:extLst>
            </p:cNvPr>
            <p:cNvSpPr/>
            <p:nvPr/>
          </p:nvSpPr>
          <p:spPr>
            <a:xfrm rot="13559101">
              <a:off x="4356108" y="39529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8145036B-2EF9-02E3-6D98-C5BF2C56649A}"/>
                </a:ext>
              </a:extLst>
            </p:cNvPr>
            <p:cNvSpPr/>
            <p:nvPr/>
          </p:nvSpPr>
          <p:spPr>
            <a:xfrm rot="13559101">
              <a:off x="4556215" y="363215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C7CB0D90-466E-D67E-CD73-60B9CDD94857}"/>
                </a:ext>
              </a:extLst>
            </p:cNvPr>
            <p:cNvSpPr/>
            <p:nvPr/>
          </p:nvSpPr>
          <p:spPr>
            <a:xfrm rot="13559101">
              <a:off x="4185788" y="37724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C38E127E-9CEB-E5D2-66AF-A850E74EFCDF}"/>
                </a:ext>
              </a:extLst>
            </p:cNvPr>
            <p:cNvSpPr/>
            <p:nvPr/>
          </p:nvSpPr>
          <p:spPr>
            <a:xfrm rot="13559101">
              <a:off x="4317494" y="362593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F4248F49-35C9-E679-D216-CE48C65FED28}"/>
                </a:ext>
              </a:extLst>
            </p:cNvPr>
            <p:cNvSpPr/>
            <p:nvPr/>
          </p:nvSpPr>
          <p:spPr>
            <a:xfrm rot="17218944">
              <a:off x="4390255" y="3528542"/>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15DEBEFB-BD2E-6D17-CBB6-ADC479EDDC2F}"/>
                </a:ext>
              </a:extLst>
            </p:cNvPr>
            <p:cNvSpPr/>
            <p:nvPr/>
          </p:nvSpPr>
          <p:spPr>
            <a:xfrm rot="13559101">
              <a:off x="4941133" y="40653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4" name="Oval 273">
              <a:extLst>
                <a:ext uri="{FF2B5EF4-FFF2-40B4-BE49-F238E27FC236}">
                  <a16:creationId xmlns:a16="http://schemas.microsoft.com/office/drawing/2014/main" id="{A6AC2A30-DF5D-EDE7-F236-0DD9712B66F3}"/>
                </a:ext>
              </a:extLst>
            </p:cNvPr>
            <p:cNvSpPr/>
            <p:nvPr/>
          </p:nvSpPr>
          <p:spPr>
            <a:xfrm rot="13559101">
              <a:off x="5250926" y="373947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5" name="Oval 274">
              <a:extLst>
                <a:ext uri="{FF2B5EF4-FFF2-40B4-BE49-F238E27FC236}">
                  <a16:creationId xmlns:a16="http://schemas.microsoft.com/office/drawing/2014/main" id="{1465693F-B7DB-F0D1-153F-0876DDBF3E30}"/>
                </a:ext>
              </a:extLst>
            </p:cNvPr>
            <p:cNvSpPr/>
            <p:nvPr/>
          </p:nvSpPr>
          <p:spPr>
            <a:xfrm rot="13559101">
              <a:off x="5019577" y="38701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6" name="Oval 275">
              <a:extLst>
                <a:ext uri="{FF2B5EF4-FFF2-40B4-BE49-F238E27FC236}">
                  <a16:creationId xmlns:a16="http://schemas.microsoft.com/office/drawing/2014/main" id="{8EFB6510-3FA0-8489-10B9-6048327DC234}"/>
                </a:ext>
              </a:extLst>
            </p:cNvPr>
            <p:cNvSpPr/>
            <p:nvPr/>
          </p:nvSpPr>
          <p:spPr>
            <a:xfrm rot="13559101">
              <a:off x="4945032" y="366164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8" name="Oval 277">
              <a:extLst>
                <a:ext uri="{FF2B5EF4-FFF2-40B4-BE49-F238E27FC236}">
                  <a16:creationId xmlns:a16="http://schemas.microsoft.com/office/drawing/2014/main" id="{5DCA0FAB-8E0F-FF74-818B-1AD7EC80C77E}"/>
                </a:ext>
              </a:extLst>
            </p:cNvPr>
            <p:cNvSpPr/>
            <p:nvPr/>
          </p:nvSpPr>
          <p:spPr>
            <a:xfrm rot="691879">
              <a:off x="4246408" y="38450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0502E35F-102F-84D0-7DEC-F02B22861C8D}"/>
                </a:ext>
              </a:extLst>
            </p:cNvPr>
            <p:cNvSpPr/>
            <p:nvPr/>
          </p:nvSpPr>
          <p:spPr>
            <a:xfrm rot="691879">
              <a:off x="4206586" y="397898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6D4F9C2-F201-DFE2-DAC2-128E6CB2ED1B}"/>
                </a:ext>
              </a:extLst>
            </p:cNvPr>
            <p:cNvSpPr/>
            <p:nvPr/>
          </p:nvSpPr>
          <p:spPr>
            <a:xfrm rot="691879">
              <a:off x="4811686" y="392544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0E060FA7-BE8A-0EBB-15F2-F702AD3378BD}"/>
                </a:ext>
              </a:extLst>
            </p:cNvPr>
            <p:cNvSpPr/>
            <p:nvPr/>
          </p:nvSpPr>
          <p:spPr>
            <a:xfrm rot="2737560">
              <a:off x="5187357" y="396814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D0880F7F-AAA3-0C94-C7A4-5101DB8C1E67}"/>
                </a:ext>
              </a:extLst>
            </p:cNvPr>
            <p:cNvSpPr/>
            <p:nvPr/>
          </p:nvSpPr>
          <p:spPr>
            <a:xfrm rot="2737560">
              <a:off x="4378371" y="376167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3EBBE1D9-C363-40A3-3496-C52FB639643D}"/>
                </a:ext>
              </a:extLst>
            </p:cNvPr>
            <p:cNvSpPr/>
            <p:nvPr/>
          </p:nvSpPr>
          <p:spPr>
            <a:xfrm rot="2737560">
              <a:off x="4101699" y="357113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582F9C0C-8BB1-43FB-B9E9-1ABC0516FD54}"/>
                </a:ext>
              </a:extLst>
            </p:cNvPr>
            <p:cNvSpPr/>
            <p:nvPr/>
          </p:nvSpPr>
          <p:spPr>
            <a:xfrm rot="6397403">
              <a:off x="4465613" y="376239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543E67AB-E791-3D96-12D2-219BE8B13A89}"/>
                </a:ext>
              </a:extLst>
            </p:cNvPr>
            <p:cNvSpPr/>
            <p:nvPr/>
          </p:nvSpPr>
          <p:spPr>
            <a:xfrm rot="2737560">
              <a:off x="4354510" y="407102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a:extLst>
                <a:ext uri="{FF2B5EF4-FFF2-40B4-BE49-F238E27FC236}">
                  <a16:creationId xmlns:a16="http://schemas.microsoft.com/office/drawing/2014/main" id="{87C2DB80-DAE5-980A-C56F-777EC0AFA3F9}"/>
                </a:ext>
              </a:extLst>
            </p:cNvPr>
            <p:cNvSpPr/>
            <p:nvPr/>
          </p:nvSpPr>
          <p:spPr>
            <a:xfrm rot="2737560">
              <a:off x="4606130" y="376262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741BAF14-D3F7-D915-1EFE-645DDF914FB5}"/>
                </a:ext>
              </a:extLst>
            </p:cNvPr>
            <p:cNvSpPr/>
            <p:nvPr/>
          </p:nvSpPr>
          <p:spPr>
            <a:xfrm rot="2737560">
              <a:off x="4823603" y="38386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41A7A020-71B9-DB59-F3FD-A7449D3B842D}"/>
                </a:ext>
              </a:extLst>
            </p:cNvPr>
            <p:cNvSpPr/>
            <p:nvPr/>
          </p:nvSpPr>
          <p:spPr>
            <a:xfrm rot="2737560">
              <a:off x="4647076" y="390239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0F8B9E8E-5AE3-43F2-B96C-D077DECE740A}"/>
                </a:ext>
              </a:extLst>
            </p:cNvPr>
            <p:cNvSpPr/>
            <p:nvPr/>
          </p:nvSpPr>
          <p:spPr>
            <a:xfrm rot="6397403">
              <a:off x="4838800" y="371817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588D1C23-EBD8-65B2-4423-9A3C51792AC7}"/>
                </a:ext>
              </a:extLst>
            </p:cNvPr>
            <p:cNvSpPr/>
            <p:nvPr/>
          </p:nvSpPr>
          <p:spPr>
            <a:xfrm rot="268496">
              <a:off x="4420876" y="32989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660CEED1-18F1-9D95-FD50-D62F0337892D}"/>
                </a:ext>
              </a:extLst>
            </p:cNvPr>
            <p:cNvSpPr/>
            <p:nvPr/>
          </p:nvSpPr>
          <p:spPr>
            <a:xfrm rot="268496">
              <a:off x="4456059" y="346005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57428003-DF58-CD40-4F67-690B6F0C3C71}"/>
                </a:ext>
              </a:extLst>
            </p:cNvPr>
            <p:cNvSpPr/>
            <p:nvPr/>
          </p:nvSpPr>
          <p:spPr>
            <a:xfrm rot="268496">
              <a:off x="4571454" y="316103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B5141593-1660-0E1F-7DC0-DE1DDE7BB1FE}"/>
                </a:ext>
              </a:extLst>
            </p:cNvPr>
            <p:cNvSpPr/>
            <p:nvPr/>
          </p:nvSpPr>
          <p:spPr>
            <a:xfrm rot="268496">
              <a:off x="4535507" y="325885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2EC2B9D0-570F-7EB4-196A-2E087DAD36D5}"/>
                </a:ext>
              </a:extLst>
            </p:cNvPr>
            <p:cNvSpPr/>
            <p:nvPr/>
          </p:nvSpPr>
          <p:spPr>
            <a:xfrm rot="3928339">
              <a:off x="4624381" y="343312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Oval 295">
              <a:extLst>
                <a:ext uri="{FF2B5EF4-FFF2-40B4-BE49-F238E27FC236}">
                  <a16:creationId xmlns:a16="http://schemas.microsoft.com/office/drawing/2014/main" id="{AFC2FF68-4EA2-2BEE-9B38-28E46919A463}"/>
                </a:ext>
              </a:extLst>
            </p:cNvPr>
            <p:cNvSpPr/>
            <p:nvPr/>
          </p:nvSpPr>
          <p:spPr>
            <a:xfrm rot="268496">
              <a:off x="4591034" y="351733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EF791EE5-E857-0E0C-A5B9-D54BE9AC96D8}"/>
                </a:ext>
              </a:extLst>
            </p:cNvPr>
            <p:cNvSpPr/>
            <p:nvPr/>
          </p:nvSpPr>
          <p:spPr>
            <a:xfrm rot="15756651">
              <a:off x="4204504" y="332946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17FA5F45-08A3-034E-A5B7-89E0E84CE1E4}"/>
                </a:ext>
              </a:extLst>
            </p:cNvPr>
            <p:cNvSpPr/>
            <p:nvPr/>
          </p:nvSpPr>
          <p:spPr>
            <a:xfrm rot="15756651">
              <a:off x="4093700" y="319396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8AED66A9-A9B4-86E9-5B6B-55A9B53902DE}"/>
                </a:ext>
              </a:extLst>
            </p:cNvPr>
            <p:cNvSpPr/>
            <p:nvPr/>
          </p:nvSpPr>
          <p:spPr>
            <a:xfrm rot="15756651">
              <a:off x="4240454" y="345137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559F1CB6-FC7A-7A9E-1F8F-A0F596B133FB}"/>
                </a:ext>
              </a:extLst>
            </p:cNvPr>
            <p:cNvSpPr/>
            <p:nvPr/>
          </p:nvSpPr>
          <p:spPr>
            <a:xfrm rot="19416494">
              <a:off x="4438880" y="3076308"/>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E669A8D0-58CB-4687-827A-4E95933CA9E6}"/>
                </a:ext>
              </a:extLst>
            </p:cNvPr>
            <p:cNvSpPr/>
            <p:nvPr/>
          </p:nvSpPr>
          <p:spPr>
            <a:xfrm rot="15756651">
              <a:off x="4331590" y="32080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FF398AC3-A3EF-0993-1186-8A7D63932B31}"/>
                </a:ext>
              </a:extLst>
            </p:cNvPr>
            <p:cNvSpPr/>
            <p:nvPr/>
          </p:nvSpPr>
          <p:spPr>
            <a:xfrm rot="268496">
              <a:off x="4583938" y="229376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FDEBE958-F737-864A-3718-26146DC0480A}"/>
                </a:ext>
              </a:extLst>
            </p:cNvPr>
            <p:cNvSpPr/>
            <p:nvPr/>
          </p:nvSpPr>
          <p:spPr>
            <a:xfrm rot="268496">
              <a:off x="4516549" y="29523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FBC9AA4F-1EC7-1BB4-07FC-FBA300DAAA75}"/>
                </a:ext>
              </a:extLst>
            </p:cNvPr>
            <p:cNvSpPr/>
            <p:nvPr/>
          </p:nvSpPr>
          <p:spPr>
            <a:xfrm rot="268496">
              <a:off x="4535882" y="25415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2F760E5F-4B57-EC38-3D48-B8A1E8BFBBF0}"/>
                </a:ext>
              </a:extLst>
            </p:cNvPr>
            <p:cNvSpPr/>
            <p:nvPr/>
          </p:nvSpPr>
          <p:spPr>
            <a:xfrm rot="268496">
              <a:off x="4699432" y="279882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2A8C469F-0090-11FB-6712-4637C804FDCE}"/>
                </a:ext>
              </a:extLst>
            </p:cNvPr>
            <p:cNvSpPr/>
            <p:nvPr/>
          </p:nvSpPr>
          <p:spPr>
            <a:xfrm rot="3928339">
              <a:off x="4706981" y="292693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4632BE3D-DC19-1F37-9F5D-1E738DDEA3AC}"/>
                </a:ext>
              </a:extLst>
            </p:cNvPr>
            <p:cNvSpPr/>
            <p:nvPr/>
          </p:nvSpPr>
          <p:spPr>
            <a:xfrm rot="268496">
              <a:off x="3941230" y="288312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8" name="Oval 307">
              <a:extLst>
                <a:ext uri="{FF2B5EF4-FFF2-40B4-BE49-F238E27FC236}">
                  <a16:creationId xmlns:a16="http://schemas.microsoft.com/office/drawing/2014/main" id="{6A0C0004-AD63-51A6-640C-8EF5D29F36FA}"/>
                </a:ext>
              </a:extLst>
            </p:cNvPr>
            <p:cNvSpPr/>
            <p:nvPr/>
          </p:nvSpPr>
          <p:spPr>
            <a:xfrm rot="268496">
              <a:off x="3925192" y="333244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9" name="Oval 308">
              <a:extLst>
                <a:ext uri="{FF2B5EF4-FFF2-40B4-BE49-F238E27FC236}">
                  <a16:creationId xmlns:a16="http://schemas.microsoft.com/office/drawing/2014/main" id="{8FDE16C5-B684-1DEF-B769-C1E98DBCBCE0}"/>
                </a:ext>
              </a:extLst>
            </p:cNvPr>
            <p:cNvSpPr/>
            <p:nvPr/>
          </p:nvSpPr>
          <p:spPr>
            <a:xfrm rot="268496">
              <a:off x="4011823" y="308125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0" name="Oval 309">
              <a:extLst>
                <a:ext uri="{FF2B5EF4-FFF2-40B4-BE49-F238E27FC236}">
                  <a16:creationId xmlns:a16="http://schemas.microsoft.com/office/drawing/2014/main" id="{38DC0CB6-73FF-DAC0-862F-07752DCCFA51}"/>
                </a:ext>
              </a:extLst>
            </p:cNvPr>
            <p:cNvSpPr/>
            <p:nvPr/>
          </p:nvSpPr>
          <p:spPr>
            <a:xfrm rot="268496">
              <a:off x="4205841" y="318799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1" name="Oval 310">
              <a:extLst>
                <a:ext uri="{FF2B5EF4-FFF2-40B4-BE49-F238E27FC236}">
                  <a16:creationId xmlns:a16="http://schemas.microsoft.com/office/drawing/2014/main" id="{3986263E-A5C9-4AC6-F67A-7035FEA77889}"/>
                </a:ext>
              </a:extLst>
            </p:cNvPr>
            <p:cNvSpPr/>
            <p:nvPr/>
          </p:nvSpPr>
          <p:spPr>
            <a:xfrm rot="268496">
              <a:off x="4105145" y="25882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12" name="Oval 311">
              <a:extLst>
                <a:ext uri="{FF2B5EF4-FFF2-40B4-BE49-F238E27FC236}">
                  <a16:creationId xmlns:a16="http://schemas.microsoft.com/office/drawing/2014/main" id="{B13A8FCE-B38A-E3B8-ED1C-914746508BFD}"/>
                </a:ext>
              </a:extLst>
            </p:cNvPr>
            <p:cNvSpPr/>
            <p:nvPr/>
          </p:nvSpPr>
          <p:spPr>
            <a:xfrm rot="9001274">
              <a:off x="4369300" y="265428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2509C72B-94C2-C0E7-9453-61D188252D2D}"/>
                </a:ext>
              </a:extLst>
            </p:cNvPr>
            <p:cNvSpPr/>
            <p:nvPr/>
          </p:nvSpPr>
          <p:spPr>
            <a:xfrm rot="9001274">
              <a:off x="4300855" y="227045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7E1AD919-A2A3-581B-1FCA-F925369DF044}"/>
                </a:ext>
              </a:extLst>
            </p:cNvPr>
            <p:cNvSpPr/>
            <p:nvPr/>
          </p:nvSpPr>
          <p:spPr>
            <a:xfrm rot="9001274">
              <a:off x="4029260" y="277824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B3213FF9-4CF4-B50F-55F2-25748C0F9123}"/>
                </a:ext>
              </a:extLst>
            </p:cNvPr>
            <p:cNvSpPr/>
            <p:nvPr/>
          </p:nvSpPr>
          <p:spPr>
            <a:xfrm rot="11046955">
              <a:off x="4718017" y="266050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C51770D8-A849-4F93-A419-6B107C2079A0}"/>
                </a:ext>
              </a:extLst>
            </p:cNvPr>
            <p:cNvSpPr/>
            <p:nvPr/>
          </p:nvSpPr>
          <p:spPr>
            <a:xfrm rot="11046955">
              <a:off x="4563885" y="273753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8B6C49EA-726E-F9AC-437C-48BA81452C32}"/>
                </a:ext>
              </a:extLst>
            </p:cNvPr>
            <p:cNvSpPr/>
            <p:nvPr/>
          </p:nvSpPr>
          <p:spPr>
            <a:xfrm rot="11046955">
              <a:off x="4640320" y="30388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3DBA4EE5-22F0-5C99-EA58-4A64543DD83E}"/>
                </a:ext>
              </a:extLst>
            </p:cNvPr>
            <p:cNvSpPr/>
            <p:nvPr/>
          </p:nvSpPr>
          <p:spPr>
            <a:xfrm rot="14706798">
              <a:off x="4495564" y="280176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8C35A8F9-1B33-6160-5259-9F4F5BA93CC7}"/>
                </a:ext>
              </a:extLst>
            </p:cNvPr>
            <p:cNvSpPr/>
            <p:nvPr/>
          </p:nvSpPr>
          <p:spPr>
            <a:xfrm rot="11046955">
              <a:off x="4378701" y="243845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9A82B5B6-2F20-BDA0-BF17-32BF30B05E94}"/>
                </a:ext>
              </a:extLst>
            </p:cNvPr>
            <p:cNvSpPr/>
            <p:nvPr/>
          </p:nvSpPr>
          <p:spPr>
            <a:xfrm rot="11046955">
              <a:off x="4392702" y="288776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101CDFBF-660F-7C2F-AF4A-6633B700A980}"/>
                </a:ext>
              </a:extLst>
            </p:cNvPr>
            <p:cNvSpPr/>
            <p:nvPr/>
          </p:nvSpPr>
          <p:spPr>
            <a:xfrm rot="11046955">
              <a:off x="4179457" y="297496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7FBC2231-6CFD-566B-D199-CBCB531E5FCF}"/>
                </a:ext>
              </a:extLst>
            </p:cNvPr>
            <p:cNvSpPr/>
            <p:nvPr/>
          </p:nvSpPr>
          <p:spPr>
            <a:xfrm rot="11046955">
              <a:off x="4269405" y="281023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457222C7-231A-DDA1-C454-998CCF41D6D6}"/>
                </a:ext>
              </a:extLst>
            </p:cNvPr>
            <p:cNvSpPr/>
            <p:nvPr/>
          </p:nvSpPr>
          <p:spPr>
            <a:xfrm rot="14706798">
              <a:off x="4245415" y="308221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10AF960E-5B3B-4EB6-DFAD-D9C51AE94680}"/>
                </a:ext>
              </a:extLst>
            </p:cNvPr>
            <p:cNvSpPr/>
            <p:nvPr/>
          </p:nvSpPr>
          <p:spPr>
            <a:xfrm rot="268496">
              <a:off x="6594581" y="246824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06B2C6FE-AE7B-23D6-577E-97E43D294115}"/>
                </a:ext>
              </a:extLst>
            </p:cNvPr>
            <p:cNvSpPr/>
            <p:nvPr/>
          </p:nvSpPr>
          <p:spPr>
            <a:xfrm rot="268496">
              <a:off x="6629764" y="262929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B9D5D866-76A9-84A2-21C1-DCA36CBADBDA}"/>
                </a:ext>
              </a:extLst>
            </p:cNvPr>
            <p:cNvSpPr/>
            <p:nvPr/>
          </p:nvSpPr>
          <p:spPr>
            <a:xfrm rot="268496">
              <a:off x="6745159" y="233028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DB02997A-0C4C-AED1-582D-C1F8A8144D25}"/>
                </a:ext>
              </a:extLst>
            </p:cNvPr>
            <p:cNvSpPr/>
            <p:nvPr/>
          </p:nvSpPr>
          <p:spPr>
            <a:xfrm rot="268496">
              <a:off x="6709212" y="242810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6846F030-4DED-58F4-B9F3-522B5E2CA8FD}"/>
                </a:ext>
              </a:extLst>
            </p:cNvPr>
            <p:cNvSpPr/>
            <p:nvPr/>
          </p:nvSpPr>
          <p:spPr>
            <a:xfrm rot="3928339">
              <a:off x="6798086" y="260237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B0D6AB29-C00E-30EC-8B0D-515FA333005A}"/>
                </a:ext>
              </a:extLst>
            </p:cNvPr>
            <p:cNvSpPr/>
            <p:nvPr/>
          </p:nvSpPr>
          <p:spPr>
            <a:xfrm rot="268496">
              <a:off x="6764739" y="268658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5576533F-020A-89D1-F163-62A69E082109}"/>
                </a:ext>
              </a:extLst>
            </p:cNvPr>
            <p:cNvSpPr/>
            <p:nvPr/>
          </p:nvSpPr>
          <p:spPr>
            <a:xfrm rot="15756651">
              <a:off x="6378209" y="2498715"/>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E6694BF6-FD23-8493-7EFD-F829B5A5555B}"/>
                </a:ext>
              </a:extLst>
            </p:cNvPr>
            <p:cNvSpPr/>
            <p:nvPr/>
          </p:nvSpPr>
          <p:spPr>
            <a:xfrm rot="15756651">
              <a:off x="6267405" y="236321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1B2839AC-0925-3FAA-D32C-A91B85CD7EE0}"/>
                </a:ext>
              </a:extLst>
            </p:cNvPr>
            <p:cNvSpPr/>
            <p:nvPr/>
          </p:nvSpPr>
          <p:spPr>
            <a:xfrm rot="15756651">
              <a:off x="6414159" y="2620620"/>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507CB586-A962-BBA1-39D8-1D8D860EC957}"/>
                </a:ext>
              </a:extLst>
            </p:cNvPr>
            <p:cNvSpPr/>
            <p:nvPr/>
          </p:nvSpPr>
          <p:spPr>
            <a:xfrm rot="19416494">
              <a:off x="6612585" y="2245557"/>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776E92B5-DA6B-54D4-9656-5FA208DD358F}"/>
                </a:ext>
              </a:extLst>
            </p:cNvPr>
            <p:cNvSpPr/>
            <p:nvPr/>
          </p:nvSpPr>
          <p:spPr>
            <a:xfrm rot="15756651">
              <a:off x="6505295" y="237729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FFBF1295-BF3A-39D1-C68F-7CD620D406C9}"/>
                </a:ext>
              </a:extLst>
            </p:cNvPr>
            <p:cNvSpPr/>
            <p:nvPr/>
          </p:nvSpPr>
          <p:spPr>
            <a:xfrm rot="268496">
              <a:off x="6627468" y="174876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067776D1-F2F1-D56E-14CA-BCE351EB0F2E}"/>
                </a:ext>
              </a:extLst>
            </p:cNvPr>
            <p:cNvSpPr/>
            <p:nvPr/>
          </p:nvSpPr>
          <p:spPr>
            <a:xfrm rot="268496">
              <a:off x="6690254" y="212163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Oval 337">
              <a:extLst>
                <a:ext uri="{FF2B5EF4-FFF2-40B4-BE49-F238E27FC236}">
                  <a16:creationId xmlns:a16="http://schemas.microsoft.com/office/drawing/2014/main" id="{D6E2C3B7-6705-83D7-600C-CEF6408A26DA}"/>
                </a:ext>
              </a:extLst>
            </p:cNvPr>
            <p:cNvSpPr/>
            <p:nvPr/>
          </p:nvSpPr>
          <p:spPr>
            <a:xfrm rot="268496">
              <a:off x="6874687" y="177110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9" name="Oval 338">
              <a:extLst>
                <a:ext uri="{FF2B5EF4-FFF2-40B4-BE49-F238E27FC236}">
                  <a16:creationId xmlns:a16="http://schemas.microsoft.com/office/drawing/2014/main" id="{2E63D98B-38A1-694A-669A-6DEDFBEACF36}"/>
                </a:ext>
              </a:extLst>
            </p:cNvPr>
            <p:cNvSpPr/>
            <p:nvPr/>
          </p:nvSpPr>
          <p:spPr>
            <a:xfrm rot="268496">
              <a:off x="6873137" y="196807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87C9E0F2-860D-8B8D-FA2D-87C0E5CC9D01}"/>
                </a:ext>
              </a:extLst>
            </p:cNvPr>
            <p:cNvSpPr/>
            <p:nvPr/>
          </p:nvSpPr>
          <p:spPr>
            <a:xfrm rot="3928339">
              <a:off x="6880686" y="209618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07DBEF87-DDF0-9E68-BC65-3FD833DCAC53}"/>
                </a:ext>
              </a:extLst>
            </p:cNvPr>
            <p:cNvSpPr/>
            <p:nvPr/>
          </p:nvSpPr>
          <p:spPr>
            <a:xfrm rot="268496">
              <a:off x="6114935" y="205237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2" name="Oval 341">
              <a:extLst>
                <a:ext uri="{FF2B5EF4-FFF2-40B4-BE49-F238E27FC236}">
                  <a16:creationId xmlns:a16="http://schemas.microsoft.com/office/drawing/2014/main" id="{77DC2CB7-CB30-4175-1048-847175EB7EA4}"/>
                </a:ext>
              </a:extLst>
            </p:cNvPr>
            <p:cNvSpPr/>
            <p:nvPr/>
          </p:nvSpPr>
          <p:spPr>
            <a:xfrm rot="268496">
              <a:off x="6098897" y="250168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3" name="Oval 342">
              <a:extLst>
                <a:ext uri="{FF2B5EF4-FFF2-40B4-BE49-F238E27FC236}">
                  <a16:creationId xmlns:a16="http://schemas.microsoft.com/office/drawing/2014/main" id="{E9EAFA2E-07CC-5793-5A4D-F70A41121A12}"/>
                </a:ext>
              </a:extLst>
            </p:cNvPr>
            <p:cNvSpPr/>
            <p:nvPr/>
          </p:nvSpPr>
          <p:spPr>
            <a:xfrm rot="268496">
              <a:off x="6185528" y="22505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4" name="Oval 343">
              <a:extLst>
                <a:ext uri="{FF2B5EF4-FFF2-40B4-BE49-F238E27FC236}">
                  <a16:creationId xmlns:a16="http://schemas.microsoft.com/office/drawing/2014/main" id="{9259AF03-D43B-4A22-7FAD-1F5E6F96C380}"/>
                </a:ext>
              </a:extLst>
            </p:cNvPr>
            <p:cNvSpPr/>
            <p:nvPr/>
          </p:nvSpPr>
          <p:spPr>
            <a:xfrm rot="268496">
              <a:off x="6379546" y="23572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5" name="Oval 344">
              <a:extLst>
                <a:ext uri="{FF2B5EF4-FFF2-40B4-BE49-F238E27FC236}">
                  <a16:creationId xmlns:a16="http://schemas.microsoft.com/office/drawing/2014/main" id="{FF9A3D4E-0405-AFCB-2E3A-2BA249BD20DA}"/>
                </a:ext>
              </a:extLst>
            </p:cNvPr>
            <p:cNvSpPr/>
            <p:nvPr/>
          </p:nvSpPr>
          <p:spPr>
            <a:xfrm rot="268496">
              <a:off x="6497925" y="173529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46" name="Oval 345">
              <a:extLst>
                <a:ext uri="{FF2B5EF4-FFF2-40B4-BE49-F238E27FC236}">
                  <a16:creationId xmlns:a16="http://schemas.microsoft.com/office/drawing/2014/main" id="{C1DD6CE8-EDF2-066D-FDAD-62CAE0741646}"/>
                </a:ext>
              </a:extLst>
            </p:cNvPr>
            <p:cNvSpPr/>
            <p:nvPr/>
          </p:nvSpPr>
          <p:spPr>
            <a:xfrm rot="9001274">
              <a:off x="6781129" y="175686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7EC7D8BD-53B6-92C2-3CB8-B338E4CEBEC5}"/>
                </a:ext>
              </a:extLst>
            </p:cNvPr>
            <p:cNvSpPr/>
            <p:nvPr/>
          </p:nvSpPr>
          <p:spPr>
            <a:xfrm rot="9001274">
              <a:off x="6722209" y="163020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485348AA-B9B1-CD5D-18AE-ECF9E9E79FC8}"/>
                </a:ext>
              </a:extLst>
            </p:cNvPr>
            <p:cNvSpPr/>
            <p:nvPr/>
          </p:nvSpPr>
          <p:spPr>
            <a:xfrm rot="9001274">
              <a:off x="6304565" y="207132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51DD9340-366F-D80C-3F5E-2726B77CA054}"/>
                </a:ext>
              </a:extLst>
            </p:cNvPr>
            <p:cNvSpPr/>
            <p:nvPr/>
          </p:nvSpPr>
          <p:spPr>
            <a:xfrm rot="11046955">
              <a:off x="6717097" y="206470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75100949-AE00-352D-9DBF-08192A4246D1}"/>
                </a:ext>
              </a:extLst>
            </p:cNvPr>
            <p:cNvSpPr/>
            <p:nvPr/>
          </p:nvSpPr>
          <p:spPr>
            <a:xfrm rot="11046955">
              <a:off x="6737590" y="190678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DF530C1C-4E8E-06C8-B844-C5AC4BE0E0CA}"/>
                </a:ext>
              </a:extLst>
            </p:cNvPr>
            <p:cNvSpPr/>
            <p:nvPr/>
          </p:nvSpPr>
          <p:spPr>
            <a:xfrm rot="11046955">
              <a:off x="6814025" y="22080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B740DACD-F119-4202-D3C1-0FB9F0925704}"/>
                </a:ext>
              </a:extLst>
            </p:cNvPr>
            <p:cNvSpPr/>
            <p:nvPr/>
          </p:nvSpPr>
          <p:spPr>
            <a:xfrm rot="14706798">
              <a:off x="6669269" y="1971013"/>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7630B9FA-AECA-0F7C-ECB9-E7F0657E2D6C}"/>
                </a:ext>
              </a:extLst>
            </p:cNvPr>
            <p:cNvSpPr/>
            <p:nvPr/>
          </p:nvSpPr>
          <p:spPr>
            <a:xfrm rot="11046955">
              <a:off x="6530181" y="1880749"/>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94E933FE-1569-2044-57B8-3CB6A4650A64}"/>
                </a:ext>
              </a:extLst>
            </p:cNvPr>
            <p:cNvSpPr/>
            <p:nvPr/>
          </p:nvSpPr>
          <p:spPr>
            <a:xfrm rot="11046955">
              <a:off x="6566407" y="205701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1360C6EE-3DD8-2F8E-47DA-0ACFD053089C}"/>
                </a:ext>
              </a:extLst>
            </p:cNvPr>
            <p:cNvSpPr/>
            <p:nvPr/>
          </p:nvSpPr>
          <p:spPr>
            <a:xfrm rot="11046955">
              <a:off x="6353162" y="214421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ABF5EDC-2E84-12DC-62E8-926819E8EBCA}"/>
                </a:ext>
              </a:extLst>
            </p:cNvPr>
            <p:cNvSpPr/>
            <p:nvPr/>
          </p:nvSpPr>
          <p:spPr>
            <a:xfrm rot="11046955">
              <a:off x="6443110" y="197948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F14D2EE9-B4DA-D3E3-A1A4-3A258860332B}"/>
                </a:ext>
              </a:extLst>
            </p:cNvPr>
            <p:cNvSpPr/>
            <p:nvPr/>
          </p:nvSpPr>
          <p:spPr>
            <a:xfrm rot="14706798">
              <a:off x="6419120" y="225145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3FBB4635-84A2-F3E6-4C20-FBE692989150}"/>
                </a:ext>
              </a:extLst>
            </p:cNvPr>
            <p:cNvSpPr/>
            <p:nvPr/>
          </p:nvSpPr>
          <p:spPr>
            <a:xfrm rot="7524245">
              <a:off x="5536710" y="289513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1527E03E-9E8B-58B6-1483-040BD07065A6}"/>
                </a:ext>
              </a:extLst>
            </p:cNvPr>
            <p:cNvSpPr/>
            <p:nvPr/>
          </p:nvSpPr>
          <p:spPr>
            <a:xfrm rot="7524245">
              <a:off x="5082027" y="2947308"/>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D868E7F7-6E5E-14F2-1A76-87C262021277}"/>
                </a:ext>
              </a:extLst>
            </p:cNvPr>
            <p:cNvSpPr/>
            <p:nvPr/>
          </p:nvSpPr>
          <p:spPr>
            <a:xfrm rot="7524245">
              <a:off x="5584015" y="307298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39B07A7B-8214-A707-E994-925C64DC1F23}"/>
                </a:ext>
              </a:extLst>
            </p:cNvPr>
            <p:cNvSpPr/>
            <p:nvPr/>
          </p:nvSpPr>
          <p:spPr>
            <a:xfrm rot="7524245">
              <a:off x="5467777" y="310616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69B3DAE6-450B-F157-8FBA-A2A57FCE8286}"/>
                </a:ext>
              </a:extLst>
            </p:cNvPr>
            <p:cNvSpPr/>
            <p:nvPr/>
          </p:nvSpPr>
          <p:spPr>
            <a:xfrm rot="11184088">
              <a:off x="5350661" y="324245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B20A3793-B6FF-7E41-3EC6-9ED78DF7F120}"/>
                </a:ext>
              </a:extLst>
            </p:cNvPr>
            <p:cNvSpPr/>
            <p:nvPr/>
          </p:nvSpPr>
          <p:spPr>
            <a:xfrm rot="7524245">
              <a:off x="5284187" y="317969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0D6BC35-8EC6-182B-0BD6-5716D12FCB53}"/>
                </a:ext>
              </a:extLst>
            </p:cNvPr>
            <p:cNvSpPr/>
            <p:nvPr/>
          </p:nvSpPr>
          <p:spPr>
            <a:xfrm rot="1412400">
              <a:off x="5283913" y="263711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6263DCBC-18BB-F485-8FE5-519D45BAAECB}"/>
                </a:ext>
              </a:extLst>
            </p:cNvPr>
            <p:cNvSpPr/>
            <p:nvPr/>
          </p:nvSpPr>
          <p:spPr>
            <a:xfrm rot="1412400">
              <a:off x="5799993" y="2652986"/>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B856E2D0-4425-17BD-679B-399981ED5A90}"/>
                </a:ext>
              </a:extLst>
            </p:cNvPr>
            <p:cNvSpPr/>
            <p:nvPr/>
          </p:nvSpPr>
          <p:spPr>
            <a:xfrm rot="1412400">
              <a:off x="5345014" y="2979947"/>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2E2938CC-103A-2A21-1000-F35836ED8BA0}"/>
                </a:ext>
              </a:extLst>
            </p:cNvPr>
            <p:cNvSpPr/>
            <p:nvPr/>
          </p:nvSpPr>
          <p:spPr>
            <a:xfrm rot="5072243">
              <a:off x="5723732" y="3008711"/>
              <a:ext cx="36567" cy="3816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B0B21486-EF20-B4F1-9AE7-2D8CC60884D4}"/>
                </a:ext>
              </a:extLst>
            </p:cNvPr>
            <p:cNvSpPr/>
            <p:nvPr/>
          </p:nvSpPr>
          <p:spPr>
            <a:xfrm rot="1412400">
              <a:off x="5665647" y="2849814"/>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2487DC2C-85A2-E9DD-2EC7-7BB1AEEB5120}"/>
                </a:ext>
              </a:extLst>
            </p:cNvPr>
            <p:cNvSpPr/>
            <p:nvPr/>
          </p:nvSpPr>
          <p:spPr>
            <a:xfrm rot="7524245">
              <a:off x="6143335" y="3270915"/>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C12B5E6A-4A84-2D04-7012-C902C5082F8B}"/>
                </a:ext>
              </a:extLst>
            </p:cNvPr>
            <p:cNvSpPr/>
            <p:nvPr/>
          </p:nvSpPr>
          <p:spPr>
            <a:xfrm rot="7524245">
              <a:off x="5791210" y="313312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BFAEBCFF-0C30-D6C1-0F93-787981ACBF54}"/>
                </a:ext>
              </a:extLst>
            </p:cNvPr>
            <p:cNvSpPr/>
            <p:nvPr/>
          </p:nvSpPr>
          <p:spPr>
            <a:xfrm rot="7524245">
              <a:off x="5612930" y="349372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DE018243-9A45-71D0-B0BD-B633393BA2B8}"/>
                </a:ext>
              </a:extLst>
            </p:cNvPr>
            <p:cNvSpPr/>
            <p:nvPr/>
          </p:nvSpPr>
          <p:spPr>
            <a:xfrm rot="7524245">
              <a:off x="5828937" y="336892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D99FB15-002F-87C7-6553-1DE08F3A1B0C}"/>
                </a:ext>
              </a:extLst>
            </p:cNvPr>
            <p:cNvSpPr/>
            <p:nvPr/>
          </p:nvSpPr>
          <p:spPr>
            <a:xfrm rot="11184088">
              <a:off x="5402690" y="3360758"/>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AF313C93-5872-E438-F570-B402C685F1A7}"/>
                </a:ext>
              </a:extLst>
            </p:cNvPr>
            <p:cNvSpPr/>
            <p:nvPr/>
          </p:nvSpPr>
          <p:spPr>
            <a:xfrm rot="7524245">
              <a:off x="6146325" y="267521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6" name="Oval 375">
              <a:extLst>
                <a:ext uri="{FF2B5EF4-FFF2-40B4-BE49-F238E27FC236}">
                  <a16:creationId xmlns:a16="http://schemas.microsoft.com/office/drawing/2014/main" id="{57CD64DC-319B-AF1B-7BC9-0F4F918DA975}"/>
                </a:ext>
              </a:extLst>
            </p:cNvPr>
            <p:cNvSpPr/>
            <p:nvPr/>
          </p:nvSpPr>
          <p:spPr>
            <a:xfrm rot="7524245">
              <a:off x="5588170" y="257339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7" name="Oval 376">
              <a:extLst>
                <a:ext uri="{FF2B5EF4-FFF2-40B4-BE49-F238E27FC236}">
                  <a16:creationId xmlns:a16="http://schemas.microsoft.com/office/drawing/2014/main" id="{2F8D190D-C70E-D781-1A1A-272CC00DAD43}"/>
                </a:ext>
              </a:extLst>
            </p:cNvPr>
            <p:cNvSpPr/>
            <p:nvPr/>
          </p:nvSpPr>
          <p:spPr>
            <a:xfrm rot="7524245">
              <a:off x="5940090" y="2633936"/>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8" name="Oval 377">
              <a:extLst>
                <a:ext uri="{FF2B5EF4-FFF2-40B4-BE49-F238E27FC236}">
                  <a16:creationId xmlns:a16="http://schemas.microsoft.com/office/drawing/2014/main" id="{B33EA365-899D-A1BB-3415-472D00DC9F70}"/>
                </a:ext>
              </a:extLst>
            </p:cNvPr>
            <p:cNvSpPr/>
            <p:nvPr/>
          </p:nvSpPr>
          <p:spPr>
            <a:xfrm rot="7524245">
              <a:off x="5748805" y="274550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79" name="Oval 378">
              <a:extLst>
                <a:ext uri="{FF2B5EF4-FFF2-40B4-BE49-F238E27FC236}">
                  <a16:creationId xmlns:a16="http://schemas.microsoft.com/office/drawing/2014/main" id="{AE802E12-35BB-DB74-D9B7-C7244A60AF32}"/>
                </a:ext>
              </a:extLst>
            </p:cNvPr>
            <p:cNvSpPr/>
            <p:nvPr/>
          </p:nvSpPr>
          <p:spPr>
            <a:xfrm rot="7524245">
              <a:off x="6221473" y="316671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80" name="Oval 379">
              <a:extLst>
                <a:ext uri="{FF2B5EF4-FFF2-40B4-BE49-F238E27FC236}">
                  <a16:creationId xmlns:a16="http://schemas.microsoft.com/office/drawing/2014/main" id="{B0F2F13C-B665-4D67-C763-FFCA20A6D2CB}"/>
                </a:ext>
              </a:extLst>
            </p:cNvPr>
            <p:cNvSpPr/>
            <p:nvPr/>
          </p:nvSpPr>
          <p:spPr>
            <a:xfrm rot="16257023">
              <a:off x="5397009" y="35001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E7D85B7B-8067-5FEE-8B86-C66CEB7BEDAE}"/>
                </a:ext>
              </a:extLst>
            </p:cNvPr>
            <p:cNvSpPr/>
            <p:nvPr/>
          </p:nvSpPr>
          <p:spPr>
            <a:xfrm rot="16257023">
              <a:off x="5602617" y="3321047"/>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B687ABA1-83F1-20C4-09F8-27B45DFA7EBF}"/>
                </a:ext>
              </a:extLst>
            </p:cNvPr>
            <p:cNvSpPr/>
            <p:nvPr/>
          </p:nvSpPr>
          <p:spPr>
            <a:xfrm rot="16257023">
              <a:off x="6032608" y="282814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1E4B4DA0-E386-C020-DFB1-B026523A1027}"/>
                </a:ext>
              </a:extLst>
            </p:cNvPr>
            <p:cNvSpPr/>
            <p:nvPr/>
          </p:nvSpPr>
          <p:spPr>
            <a:xfrm rot="18302704">
              <a:off x="5826250" y="3185411"/>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88CA7904-2A84-05B6-E971-FBE870D14A0D}"/>
                </a:ext>
              </a:extLst>
            </p:cNvPr>
            <p:cNvSpPr/>
            <p:nvPr/>
          </p:nvSpPr>
          <p:spPr>
            <a:xfrm rot="18302704">
              <a:off x="5951186" y="328416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35E82AE3-C2F5-016F-7CDC-93CEDFF2DA39}"/>
                </a:ext>
              </a:extLst>
            </p:cNvPr>
            <p:cNvSpPr/>
            <p:nvPr/>
          </p:nvSpPr>
          <p:spPr>
            <a:xfrm rot="18302704">
              <a:off x="5653471" y="3194882"/>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140A497A-25E8-B0EC-3A39-F5EB0470284A}"/>
                </a:ext>
              </a:extLst>
            </p:cNvPr>
            <p:cNvSpPr/>
            <p:nvPr/>
          </p:nvSpPr>
          <p:spPr>
            <a:xfrm rot="362547">
              <a:off x="5929879" y="3199291"/>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674C9760-4843-F82E-1AEC-737BD17B40FD}"/>
                </a:ext>
              </a:extLst>
            </p:cNvPr>
            <p:cNvSpPr/>
            <p:nvPr/>
          </p:nvSpPr>
          <p:spPr>
            <a:xfrm rot="18302704">
              <a:off x="6080119" y="311962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00D5F7C3-1463-5835-A550-B940D7C26FFF}"/>
                </a:ext>
              </a:extLst>
            </p:cNvPr>
            <p:cNvSpPr/>
            <p:nvPr/>
          </p:nvSpPr>
          <p:spPr>
            <a:xfrm rot="18302704">
              <a:off x="5910296" y="3060100"/>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CB7CD432-6CE5-2E89-BFE6-FE7425CC7F1D}"/>
                </a:ext>
              </a:extLst>
            </p:cNvPr>
            <p:cNvSpPr/>
            <p:nvPr/>
          </p:nvSpPr>
          <p:spPr>
            <a:xfrm rot="18302704">
              <a:off x="5945104" y="2832363"/>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9C781910-B33C-903C-3A7A-9D234AA3D69E}"/>
                </a:ext>
              </a:extLst>
            </p:cNvPr>
            <p:cNvSpPr/>
            <p:nvPr/>
          </p:nvSpPr>
          <p:spPr>
            <a:xfrm rot="18302704">
              <a:off x="6040173" y="2994184"/>
              <a:ext cx="32122" cy="43448"/>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C65D6B31-D4FA-FC4C-12DD-8C91CAEC437D}"/>
                </a:ext>
              </a:extLst>
            </p:cNvPr>
            <p:cNvSpPr/>
            <p:nvPr/>
          </p:nvSpPr>
          <p:spPr>
            <a:xfrm rot="362547">
              <a:off x="5817883" y="2840569"/>
              <a:ext cx="37270" cy="37447"/>
            </a:xfrm>
            <a:prstGeom prst="ellipse">
              <a:avLst/>
            </a:prstGeom>
            <a:solidFill>
              <a:schemeClr val="bg1">
                <a:lumMod val="1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1" name="Group 790">
            <a:extLst>
              <a:ext uri="{FF2B5EF4-FFF2-40B4-BE49-F238E27FC236}">
                <a16:creationId xmlns:a16="http://schemas.microsoft.com/office/drawing/2014/main" id="{58224078-3DFF-0BB3-C40A-55A4697021FF}"/>
              </a:ext>
            </a:extLst>
          </p:cNvPr>
          <p:cNvGrpSpPr/>
          <p:nvPr/>
        </p:nvGrpSpPr>
        <p:grpSpPr>
          <a:xfrm>
            <a:off x="2479624" y="1503173"/>
            <a:ext cx="4406522" cy="2552477"/>
            <a:chOff x="2479624" y="1503173"/>
            <a:chExt cx="4406522" cy="2552477"/>
          </a:xfrm>
        </p:grpSpPr>
        <p:sp>
          <p:nvSpPr>
            <p:cNvPr id="592" name="Oval 591">
              <a:extLst>
                <a:ext uri="{FF2B5EF4-FFF2-40B4-BE49-F238E27FC236}">
                  <a16:creationId xmlns:a16="http://schemas.microsoft.com/office/drawing/2014/main" id="{CC93C242-3258-8E7D-063A-286C114817AD}"/>
                </a:ext>
              </a:extLst>
            </p:cNvPr>
            <p:cNvSpPr/>
            <p:nvPr/>
          </p:nvSpPr>
          <p:spPr>
            <a:xfrm rot="4920000">
              <a:off x="2666460" y="20556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8092D43B-2D08-819B-F79F-FAB1E8A1F877}"/>
                </a:ext>
              </a:extLst>
            </p:cNvPr>
            <p:cNvSpPr/>
            <p:nvPr/>
          </p:nvSpPr>
          <p:spPr>
            <a:xfrm rot="4920000">
              <a:off x="2516811" y="21248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73DA0785-BA8C-7889-717D-8B0A5B39A2BD}"/>
                </a:ext>
              </a:extLst>
            </p:cNvPr>
            <p:cNvSpPr/>
            <p:nvPr/>
          </p:nvSpPr>
          <p:spPr>
            <a:xfrm rot="4920000">
              <a:off x="2833696" y="217288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FE3D76B7-5C8E-2545-ECB2-4854812E9079}"/>
                </a:ext>
              </a:extLst>
            </p:cNvPr>
            <p:cNvSpPr/>
            <p:nvPr/>
          </p:nvSpPr>
          <p:spPr>
            <a:xfrm rot="4920000">
              <a:off x="2730417" y="215891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285C427F-FB02-2103-0B63-1AE607BDA3BC}"/>
                </a:ext>
              </a:extLst>
            </p:cNvPr>
            <p:cNvSpPr/>
            <p:nvPr/>
          </p:nvSpPr>
          <p:spPr>
            <a:xfrm rot="8579843">
              <a:off x="2580372" y="2288205"/>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61B39601-1EA0-474D-0EC9-054AA8135089}"/>
                </a:ext>
              </a:extLst>
            </p:cNvPr>
            <p:cNvSpPr/>
            <p:nvPr/>
          </p:nvSpPr>
          <p:spPr>
            <a:xfrm rot="4920000">
              <a:off x="2490034" y="226897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a:extLst>
                <a:ext uri="{FF2B5EF4-FFF2-40B4-BE49-F238E27FC236}">
                  <a16:creationId xmlns:a16="http://schemas.microsoft.com/office/drawing/2014/main" id="{E0511E96-58AC-D78D-4BC2-D14FF6FCEE49}"/>
                </a:ext>
              </a:extLst>
            </p:cNvPr>
            <p:cNvSpPr/>
            <p:nvPr/>
          </p:nvSpPr>
          <p:spPr>
            <a:xfrm rot="20408155">
              <a:off x="2590885" y="1855849"/>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a:extLst>
                <a:ext uri="{FF2B5EF4-FFF2-40B4-BE49-F238E27FC236}">
                  <a16:creationId xmlns:a16="http://schemas.microsoft.com/office/drawing/2014/main" id="{BFC92FD6-7B00-1D41-5D61-6326B32ADF1B}"/>
                </a:ext>
              </a:extLst>
            </p:cNvPr>
            <p:cNvSpPr/>
            <p:nvPr/>
          </p:nvSpPr>
          <p:spPr>
            <a:xfrm rot="20408155">
              <a:off x="2699248" y="171839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a:extLst>
                <a:ext uri="{FF2B5EF4-FFF2-40B4-BE49-F238E27FC236}">
                  <a16:creationId xmlns:a16="http://schemas.microsoft.com/office/drawing/2014/main" id="{22D86611-B7EB-667A-D4A9-EA039FDAD82F}"/>
                </a:ext>
              </a:extLst>
            </p:cNvPr>
            <p:cNvSpPr/>
            <p:nvPr/>
          </p:nvSpPr>
          <p:spPr>
            <a:xfrm rot="20408155">
              <a:off x="2479624" y="19172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a:extLst>
                <a:ext uri="{FF2B5EF4-FFF2-40B4-BE49-F238E27FC236}">
                  <a16:creationId xmlns:a16="http://schemas.microsoft.com/office/drawing/2014/main" id="{D1AEFF24-54CA-91AE-A179-FE09DF619BBB}"/>
                </a:ext>
              </a:extLst>
            </p:cNvPr>
            <p:cNvSpPr/>
            <p:nvPr/>
          </p:nvSpPr>
          <p:spPr>
            <a:xfrm rot="2467998">
              <a:off x="2888618" y="2029381"/>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a:extLst>
                <a:ext uri="{FF2B5EF4-FFF2-40B4-BE49-F238E27FC236}">
                  <a16:creationId xmlns:a16="http://schemas.microsoft.com/office/drawing/2014/main" id="{2ADEF234-F815-A30B-8FFC-7991D5AB8595}"/>
                </a:ext>
              </a:extLst>
            </p:cNvPr>
            <p:cNvSpPr/>
            <p:nvPr/>
          </p:nvSpPr>
          <p:spPr>
            <a:xfrm rot="20408155">
              <a:off x="2736890" y="1953707"/>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a:extLst>
                <a:ext uri="{FF2B5EF4-FFF2-40B4-BE49-F238E27FC236}">
                  <a16:creationId xmlns:a16="http://schemas.microsoft.com/office/drawing/2014/main" id="{FA32DA9E-2FF4-69AA-9ABF-847F48D272F3}"/>
                </a:ext>
              </a:extLst>
            </p:cNvPr>
            <p:cNvSpPr/>
            <p:nvPr/>
          </p:nvSpPr>
          <p:spPr>
            <a:xfrm rot="4920000">
              <a:off x="3376064" y="1932358"/>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a:extLst>
                <a:ext uri="{FF2B5EF4-FFF2-40B4-BE49-F238E27FC236}">
                  <a16:creationId xmlns:a16="http://schemas.microsoft.com/office/drawing/2014/main" id="{80DACE0C-89D1-ADD1-DC47-60F7F22C9284}"/>
                </a:ext>
              </a:extLst>
            </p:cNvPr>
            <p:cNvSpPr/>
            <p:nvPr/>
          </p:nvSpPr>
          <p:spPr>
            <a:xfrm rot="4920000">
              <a:off x="3025554" y="2074208"/>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5" name="Oval 604">
              <a:extLst>
                <a:ext uri="{FF2B5EF4-FFF2-40B4-BE49-F238E27FC236}">
                  <a16:creationId xmlns:a16="http://schemas.microsoft.com/office/drawing/2014/main" id="{8F7898CE-D12A-7A46-5B83-59ABBF552CAB}"/>
                </a:ext>
              </a:extLst>
            </p:cNvPr>
            <p:cNvSpPr/>
            <p:nvPr/>
          </p:nvSpPr>
          <p:spPr>
            <a:xfrm rot="4920000">
              <a:off x="3407651" y="2178567"/>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6" name="Oval 605">
              <a:extLst>
                <a:ext uri="{FF2B5EF4-FFF2-40B4-BE49-F238E27FC236}">
                  <a16:creationId xmlns:a16="http://schemas.microsoft.com/office/drawing/2014/main" id="{58DBE326-0852-AF90-4185-F03A9FE0C0C8}"/>
                </a:ext>
              </a:extLst>
            </p:cNvPr>
            <p:cNvSpPr/>
            <p:nvPr/>
          </p:nvSpPr>
          <p:spPr>
            <a:xfrm rot="4920000">
              <a:off x="3214993" y="2219602"/>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7" name="Oval 606">
              <a:extLst>
                <a:ext uri="{FF2B5EF4-FFF2-40B4-BE49-F238E27FC236}">
                  <a16:creationId xmlns:a16="http://schemas.microsoft.com/office/drawing/2014/main" id="{9E98FA88-992A-79A2-0AED-4E425EAFFA34}"/>
                </a:ext>
              </a:extLst>
            </p:cNvPr>
            <p:cNvSpPr/>
            <p:nvPr/>
          </p:nvSpPr>
          <p:spPr>
            <a:xfrm rot="8579843">
              <a:off x="3092450" y="2259512"/>
              <a:ext cx="37270" cy="37447"/>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8" name="Oval 607">
              <a:extLst>
                <a:ext uri="{FF2B5EF4-FFF2-40B4-BE49-F238E27FC236}">
                  <a16:creationId xmlns:a16="http://schemas.microsoft.com/office/drawing/2014/main" id="{50E7790B-637D-F9AC-EFD5-25BBEA913B6B}"/>
                </a:ext>
              </a:extLst>
            </p:cNvPr>
            <p:cNvSpPr/>
            <p:nvPr/>
          </p:nvSpPr>
          <p:spPr>
            <a:xfrm rot="4920000">
              <a:off x="2968905" y="149751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09" name="Oval 608">
              <a:extLst>
                <a:ext uri="{FF2B5EF4-FFF2-40B4-BE49-F238E27FC236}">
                  <a16:creationId xmlns:a16="http://schemas.microsoft.com/office/drawing/2014/main" id="{243CFF53-6C30-DA5F-64AB-BB85004B79ED}"/>
                </a:ext>
              </a:extLst>
            </p:cNvPr>
            <p:cNvSpPr/>
            <p:nvPr/>
          </p:nvSpPr>
          <p:spPr>
            <a:xfrm rot="4920000">
              <a:off x="2526735" y="157890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0" name="Oval 609">
              <a:extLst>
                <a:ext uri="{FF2B5EF4-FFF2-40B4-BE49-F238E27FC236}">
                  <a16:creationId xmlns:a16="http://schemas.microsoft.com/office/drawing/2014/main" id="{8E653799-9BD3-AA17-224F-CFC592471BD8}"/>
                </a:ext>
              </a:extLst>
            </p:cNvPr>
            <p:cNvSpPr/>
            <p:nvPr/>
          </p:nvSpPr>
          <p:spPr>
            <a:xfrm rot="4920000">
              <a:off x="2790707" y="1609234"/>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1" name="Oval 610">
              <a:extLst>
                <a:ext uri="{FF2B5EF4-FFF2-40B4-BE49-F238E27FC236}">
                  <a16:creationId xmlns:a16="http://schemas.microsoft.com/office/drawing/2014/main" id="{61D72DE2-35B5-9AC4-371F-6EDF9CC8229C}"/>
                </a:ext>
              </a:extLst>
            </p:cNvPr>
            <p:cNvSpPr/>
            <p:nvPr/>
          </p:nvSpPr>
          <p:spPr>
            <a:xfrm rot="4920000">
              <a:off x="2728396" y="182172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2" name="Oval 611">
              <a:extLst>
                <a:ext uri="{FF2B5EF4-FFF2-40B4-BE49-F238E27FC236}">
                  <a16:creationId xmlns:a16="http://schemas.microsoft.com/office/drawing/2014/main" id="{6FDFA1DE-1FC9-875E-79DE-B739966A68B0}"/>
                </a:ext>
              </a:extLst>
            </p:cNvPr>
            <p:cNvSpPr/>
            <p:nvPr/>
          </p:nvSpPr>
          <p:spPr>
            <a:xfrm rot="4920000">
              <a:off x="3361234" y="1802964"/>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3" name="Oval 612">
              <a:extLst>
                <a:ext uri="{FF2B5EF4-FFF2-40B4-BE49-F238E27FC236}">
                  <a16:creationId xmlns:a16="http://schemas.microsoft.com/office/drawing/2014/main" id="{5FBA6E8E-D638-5BA9-72EC-0E2E6B1A23B4}"/>
                </a:ext>
              </a:extLst>
            </p:cNvPr>
            <p:cNvSpPr/>
            <p:nvPr/>
          </p:nvSpPr>
          <p:spPr>
            <a:xfrm rot="13652778">
              <a:off x="3401348" y="2084141"/>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Oval 613">
              <a:extLst>
                <a:ext uri="{FF2B5EF4-FFF2-40B4-BE49-F238E27FC236}">
                  <a16:creationId xmlns:a16="http://schemas.microsoft.com/office/drawing/2014/main" id="{070D66E0-1637-D764-4362-9A5BC1FC7C88}"/>
                </a:ext>
              </a:extLst>
            </p:cNvPr>
            <p:cNvSpPr/>
            <p:nvPr/>
          </p:nvSpPr>
          <p:spPr>
            <a:xfrm rot="13652778">
              <a:off x="3512290" y="1999252"/>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 name="Oval 614">
              <a:extLst>
                <a:ext uri="{FF2B5EF4-FFF2-40B4-BE49-F238E27FC236}">
                  <a16:creationId xmlns:a16="http://schemas.microsoft.com/office/drawing/2014/main" id="{7413D388-2A52-4FBA-B72E-637F5FE3DD7E}"/>
                </a:ext>
              </a:extLst>
            </p:cNvPr>
            <p:cNvSpPr/>
            <p:nvPr/>
          </p:nvSpPr>
          <p:spPr>
            <a:xfrm rot="13652778">
              <a:off x="2991370" y="168675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6" name="Oval 615">
              <a:extLst>
                <a:ext uri="{FF2B5EF4-FFF2-40B4-BE49-F238E27FC236}">
                  <a16:creationId xmlns:a16="http://schemas.microsoft.com/office/drawing/2014/main" id="{F22818BB-1029-F950-CCA0-91F983B4B92B}"/>
                </a:ext>
              </a:extLst>
            </p:cNvPr>
            <p:cNvSpPr/>
            <p:nvPr/>
          </p:nvSpPr>
          <p:spPr>
            <a:xfrm rot="15698459">
              <a:off x="3086940" y="208811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7" name="Oval 616">
              <a:extLst>
                <a:ext uri="{FF2B5EF4-FFF2-40B4-BE49-F238E27FC236}">
                  <a16:creationId xmlns:a16="http://schemas.microsoft.com/office/drawing/2014/main" id="{2475ECCD-9134-18F5-351E-426D22E0927F}"/>
                </a:ext>
              </a:extLst>
            </p:cNvPr>
            <p:cNvSpPr/>
            <p:nvPr/>
          </p:nvSpPr>
          <p:spPr>
            <a:xfrm rot="15698459">
              <a:off x="3245564" y="2074014"/>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8" name="Oval 617">
              <a:extLst>
                <a:ext uri="{FF2B5EF4-FFF2-40B4-BE49-F238E27FC236}">
                  <a16:creationId xmlns:a16="http://schemas.microsoft.com/office/drawing/2014/main" id="{3D79E8A8-C6B8-9D0D-2664-9E265FEF12F9}"/>
                </a:ext>
              </a:extLst>
            </p:cNvPr>
            <p:cNvSpPr/>
            <p:nvPr/>
          </p:nvSpPr>
          <p:spPr>
            <a:xfrm rot="15698459">
              <a:off x="2967919" y="221372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9" name="Oval 618">
              <a:extLst>
                <a:ext uri="{FF2B5EF4-FFF2-40B4-BE49-F238E27FC236}">
                  <a16:creationId xmlns:a16="http://schemas.microsoft.com/office/drawing/2014/main" id="{7530ECEE-161B-E69D-768E-CCD8D86BE4A4}"/>
                </a:ext>
              </a:extLst>
            </p:cNvPr>
            <p:cNvSpPr/>
            <p:nvPr/>
          </p:nvSpPr>
          <p:spPr>
            <a:xfrm rot="19358302">
              <a:off x="3169001" y="2026047"/>
              <a:ext cx="37270" cy="37447"/>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0" name="Oval 619">
              <a:extLst>
                <a:ext uri="{FF2B5EF4-FFF2-40B4-BE49-F238E27FC236}">
                  <a16:creationId xmlns:a16="http://schemas.microsoft.com/office/drawing/2014/main" id="{A0B574B1-EECA-F920-6E9A-88E81FEC2174}"/>
                </a:ext>
              </a:extLst>
            </p:cNvPr>
            <p:cNvSpPr/>
            <p:nvPr/>
          </p:nvSpPr>
          <p:spPr>
            <a:xfrm rot="15698459">
              <a:off x="3226177" y="186587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1" name="Oval 620">
              <a:extLst>
                <a:ext uri="{FF2B5EF4-FFF2-40B4-BE49-F238E27FC236}">
                  <a16:creationId xmlns:a16="http://schemas.microsoft.com/office/drawing/2014/main" id="{01262761-844A-32FA-5044-1BAF02C2E217}"/>
                </a:ext>
              </a:extLst>
            </p:cNvPr>
            <p:cNvSpPr/>
            <p:nvPr/>
          </p:nvSpPr>
          <p:spPr>
            <a:xfrm rot="15698459">
              <a:off x="3061895" y="1939326"/>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2" name="Oval 621">
              <a:extLst>
                <a:ext uri="{FF2B5EF4-FFF2-40B4-BE49-F238E27FC236}">
                  <a16:creationId xmlns:a16="http://schemas.microsoft.com/office/drawing/2014/main" id="{7BFE3DEF-5474-4DC7-6D34-7FC040C30358}"/>
                </a:ext>
              </a:extLst>
            </p:cNvPr>
            <p:cNvSpPr/>
            <p:nvPr/>
          </p:nvSpPr>
          <p:spPr>
            <a:xfrm rot="15698459">
              <a:off x="2930697" y="17499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3" name="Oval 622">
              <a:extLst>
                <a:ext uri="{FF2B5EF4-FFF2-40B4-BE49-F238E27FC236}">
                  <a16:creationId xmlns:a16="http://schemas.microsoft.com/office/drawing/2014/main" id="{499F5B8D-FDD3-862F-EFB4-5F17F35F5B55}"/>
                </a:ext>
              </a:extLst>
            </p:cNvPr>
            <p:cNvSpPr/>
            <p:nvPr/>
          </p:nvSpPr>
          <p:spPr>
            <a:xfrm rot="15698459">
              <a:off x="3110961" y="180219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4" name="Oval 623">
              <a:extLst>
                <a:ext uri="{FF2B5EF4-FFF2-40B4-BE49-F238E27FC236}">
                  <a16:creationId xmlns:a16="http://schemas.microsoft.com/office/drawing/2014/main" id="{F8FA8FBF-B946-1448-FA1E-6936F1547857}"/>
                </a:ext>
              </a:extLst>
            </p:cNvPr>
            <p:cNvSpPr/>
            <p:nvPr/>
          </p:nvSpPr>
          <p:spPr>
            <a:xfrm rot="19358302">
              <a:off x="2841141" y="184238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5" name="Oval 624">
              <a:extLst>
                <a:ext uri="{FF2B5EF4-FFF2-40B4-BE49-F238E27FC236}">
                  <a16:creationId xmlns:a16="http://schemas.microsoft.com/office/drawing/2014/main" id="{1D4CB2CB-BE59-D8A2-B32F-BDBDDADD941B}"/>
                </a:ext>
              </a:extLst>
            </p:cNvPr>
            <p:cNvSpPr/>
            <p:nvPr/>
          </p:nvSpPr>
          <p:spPr>
            <a:xfrm rot="21120000">
              <a:off x="3376042" y="309243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6" name="Oval 625">
              <a:extLst>
                <a:ext uri="{FF2B5EF4-FFF2-40B4-BE49-F238E27FC236}">
                  <a16:creationId xmlns:a16="http://schemas.microsoft.com/office/drawing/2014/main" id="{A51A69DB-EE49-4F37-721A-8DCB161A4F57}"/>
                </a:ext>
              </a:extLst>
            </p:cNvPr>
            <p:cNvSpPr/>
            <p:nvPr/>
          </p:nvSpPr>
          <p:spPr>
            <a:xfrm rot="21120000">
              <a:off x="3445183" y="324208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Oval 626">
              <a:extLst>
                <a:ext uri="{FF2B5EF4-FFF2-40B4-BE49-F238E27FC236}">
                  <a16:creationId xmlns:a16="http://schemas.microsoft.com/office/drawing/2014/main" id="{03E96D11-D47A-9D3C-06E8-2D1275B54C03}"/>
                </a:ext>
              </a:extLst>
            </p:cNvPr>
            <p:cNvSpPr/>
            <p:nvPr/>
          </p:nvSpPr>
          <p:spPr>
            <a:xfrm rot="21120000">
              <a:off x="3493262" y="29252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8" name="Oval 627">
              <a:extLst>
                <a:ext uri="{FF2B5EF4-FFF2-40B4-BE49-F238E27FC236}">
                  <a16:creationId xmlns:a16="http://schemas.microsoft.com/office/drawing/2014/main" id="{2DBED1B4-4DF0-8015-17F7-EB4CD6151DEF}"/>
                </a:ext>
              </a:extLst>
            </p:cNvPr>
            <p:cNvSpPr/>
            <p:nvPr/>
          </p:nvSpPr>
          <p:spPr>
            <a:xfrm rot="21120000">
              <a:off x="3479295" y="302848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9" name="Oval 628">
              <a:extLst>
                <a:ext uri="{FF2B5EF4-FFF2-40B4-BE49-F238E27FC236}">
                  <a16:creationId xmlns:a16="http://schemas.microsoft.com/office/drawing/2014/main" id="{C742AFDA-F10D-0C2C-E7ED-155FABEEF199}"/>
                </a:ext>
              </a:extLst>
            </p:cNvPr>
            <p:cNvSpPr/>
            <p:nvPr/>
          </p:nvSpPr>
          <p:spPr>
            <a:xfrm rot="3179843">
              <a:off x="3603007" y="317895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71EBB558-02B2-F260-77E2-E8C243B98D3C}"/>
                </a:ext>
              </a:extLst>
            </p:cNvPr>
            <p:cNvSpPr/>
            <p:nvPr/>
          </p:nvSpPr>
          <p:spPr>
            <a:xfrm rot="21120000">
              <a:off x="3589346" y="326886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Oval 630">
              <a:extLst>
                <a:ext uri="{FF2B5EF4-FFF2-40B4-BE49-F238E27FC236}">
                  <a16:creationId xmlns:a16="http://schemas.microsoft.com/office/drawing/2014/main" id="{E961AE1A-F695-D757-6AF4-C7E233377488}"/>
                </a:ext>
              </a:extLst>
            </p:cNvPr>
            <p:cNvSpPr/>
            <p:nvPr/>
          </p:nvSpPr>
          <p:spPr>
            <a:xfrm rot="15008155">
              <a:off x="3170651" y="3168438"/>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AFC3B166-50F3-B7DC-A731-F637748B8CB8}"/>
                </a:ext>
              </a:extLst>
            </p:cNvPr>
            <p:cNvSpPr/>
            <p:nvPr/>
          </p:nvSpPr>
          <p:spPr>
            <a:xfrm rot="15008155">
              <a:off x="3033194" y="3060075"/>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1BC64CBC-6874-EE13-B115-F564AB71D458}"/>
                </a:ext>
              </a:extLst>
            </p:cNvPr>
            <p:cNvSpPr/>
            <p:nvPr/>
          </p:nvSpPr>
          <p:spPr>
            <a:xfrm rot="15008155">
              <a:off x="3232085" y="3279699"/>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Oval 633">
              <a:extLst>
                <a:ext uri="{FF2B5EF4-FFF2-40B4-BE49-F238E27FC236}">
                  <a16:creationId xmlns:a16="http://schemas.microsoft.com/office/drawing/2014/main" id="{57402BD6-20DB-195C-1E91-B269FE7EE0B0}"/>
                </a:ext>
              </a:extLst>
            </p:cNvPr>
            <p:cNvSpPr/>
            <p:nvPr/>
          </p:nvSpPr>
          <p:spPr>
            <a:xfrm rot="18667998">
              <a:off x="3344894" y="2870697"/>
              <a:ext cx="36567" cy="3816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5" name="Oval 634">
              <a:extLst>
                <a:ext uri="{FF2B5EF4-FFF2-40B4-BE49-F238E27FC236}">
                  <a16:creationId xmlns:a16="http://schemas.microsoft.com/office/drawing/2014/main" id="{1ABA0F97-0B29-8C76-EE0A-D222F0E1F373}"/>
                </a:ext>
              </a:extLst>
            </p:cNvPr>
            <p:cNvSpPr/>
            <p:nvPr/>
          </p:nvSpPr>
          <p:spPr>
            <a:xfrm rot="15008155">
              <a:off x="3268509" y="3022433"/>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Oval 635">
              <a:extLst>
                <a:ext uri="{FF2B5EF4-FFF2-40B4-BE49-F238E27FC236}">
                  <a16:creationId xmlns:a16="http://schemas.microsoft.com/office/drawing/2014/main" id="{DA8949CF-F988-B691-152F-7762629C39F4}"/>
                </a:ext>
              </a:extLst>
            </p:cNvPr>
            <p:cNvSpPr/>
            <p:nvPr/>
          </p:nvSpPr>
          <p:spPr>
            <a:xfrm rot="21120000">
              <a:off x="3252734" y="238283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7" name="Oval 636">
              <a:extLst>
                <a:ext uri="{FF2B5EF4-FFF2-40B4-BE49-F238E27FC236}">
                  <a16:creationId xmlns:a16="http://schemas.microsoft.com/office/drawing/2014/main" id="{7A2F4D4C-AB60-3C6B-150F-77CC593C4F13}"/>
                </a:ext>
              </a:extLst>
            </p:cNvPr>
            <p:cNvSpPr/>
            <p:nvPr/>
          </p:nvSpPr>
          <p:spPr>
            <a:xfrm rot="21120000">
              <a:off x="3394584" y="273334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8" name="Oval 637">
              <a:extLst>
                <a:ext uri="{FF2B5EF4-FFF2-40B4-BE49-F238E27FC236}">
                  <a16:creationId xmlns:a16="http://schemas.microsoft.com/office/drawing/2014/main" id="{51A4EE66-25B7-EAB3-339A-8FD1F6EAFF62}"/>
                </a:ext>
              </a:extLst>
            </p:cNvPr>
            <p:cNvSpPr/>
            <p:nvPr/>
          </p:nvSpPr>
          <p:spPr>
            <a:xfrm rot="21120000">
              <a:off x="3498943" y="2351246"/>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9" name="Oval 638">
              <a:extLst>
                <a:ext uri="{FF2B5EF4-FFF2-40B4-BE49-F238E27FC236}">
                  <a16:creationId xmlns:a16="http://schemas.microsoft.com/office/drawing/2014/main" id="{85079C63-6143-F2B1-106B-CF89CA436E3F}"/>
                </a:ext>
              </a:extLst>
            </p:cNvPr>
            <p:cNvSpPr/>
            <p:nvPr/>
          </p:nvSpPr>
          <p:spPr>
            <a:xfrm rot="21120000">
              <a:off x="3539978" y="2543904"/>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0" name="Oval 639">
              <a:extLst>
                <a:ext uri="{FF2B5EF4-FFF2-40B4-BE49-F238E27FC236}">
                  <a16:creationId xmlns:a16="http://schemas.microsoft.com/office/drawing/2014/main" id="{37516FD1-A19D-7758-92DB-21FCF6D341A6}"/>
                </a:ext>
              </a:extLst>
            </p:cNvPr>
            <p:cNvSpPr/>
            <p:nvPr/>
          </p:nvSpPr>
          <p:spPr>
            <a:xfrm rot="3179843">
              <a:off x="3574314" y="2666873"/>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1" name="Oval 640">
              <a:extLst>
                <a:ext uri="{FF2B5EF4-FFF2-40B4-BE49-F238E27FC236}">
                  <a16:creationId xmlns:a16="http://schemas.microsoft.com/office/drawing/2014/main" id="{99D16C78-5C88-9E35-CFC2-A69AC0DB9CCF}"/>
                </a:ext>
              </a:extLst>
            </p:cNvPr>
            <p:cNvSpPr/>
            <p:nvPr/>
          </p:nvSpPr>
          <p:spPr>
            <a:xfrm rot="21120000">
              <a:off x="2817886" y="278999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2" name="Oval 641">
              <a:extLst>
                <a:ext uri="{FF2B5EF4-FFF2-40B4-BE49-F238E27FC236}">
                  <a16:creationId xmlns:a16="http://schemas.microsoft.com/office/drawing/2014/main" id="{FE93E259-BCE4-B92F-2E44-C53AEE66004F}"/>
                </a:ext>
              </a:extLst>
            </p:cNvPr>
            <p:cNvSpPr/>
            <p:nvPr/>
          </p:nvSpPr>
          <p:spPr>
            <a:xfrm rot="21120000">
              <a:off x="2899284" y="323216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3" name="Oval 642">
              <a:extLst>
                <a:ext uri="{FF2B5EF4-FFF2-40B4-BE49-F238E27FC236}">
                  <a16:creationId xmlns:a16="http://schemas.microsoft.com/office/drawing/2014/main" id="{E5238B9F-2785-1CE2-80B1-A29898D3D9B2}"/>
                </a:ext>
              </a:extLst>
            </p:cNvPr>
            <p:cNvSpPr/>
            <p:nvPr/>
          </p:nvSpPr>
          <p:spPr>
            <a:xfrm rot="21120000">
              <a:off x="2929610" y="296819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4" name="Oval 643">
              <a:extLst>
                <a:ext uri="{FF2B5EF4-FFF2-40B4-BE49-F238E27FC236}">
                  <a16:creationId xmlns:a16="http://schemas.microsoft.com/office/drawing/2014/main" id="{4E2863D0-1540-D9F8-A147-754D127200AF}"/>
                </a:ext>
              </a:extLst>
            </p:cNvPr>
            <p:cNvSpPr/>
            <p:nvPr/>
          </p:nvSpPr>
          <p:spPr>
            <a:xfrm rot="21120000">
              <a:off x="3142105" y="30305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5" name="Oval 644">
              <a:extLst>
                <a:ext uri="{FF2B5EF4-FFF2-40B4-BE49-F238E27FC236}">
                  <a16:creationId xmlns:a16="http://schemas.microsoft.com/office/drawing/2014/main" id="{1D4395A4-E267-B5A9-933C-FD8CF12AAE3D}"/>
                </a:ext>
              </a:extLst>
            </p:cNvPr>
            <p:cNvSpPr/>
            <p:nvPr/>
          </p:nvSpPr>
          <p:spPr>
            <a:xfrm rot="21120000">
              <a:off x="3123340" y="2397663"/>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6" name="Oval 645">
              <a:extLst>
                <a:ext uri="{FF2B5EF4-FFF2-40B4-BE49-F238E27FC236}">
                  <a16:creationId xmlns:a16="http://schemas.microsoft.com/office/drawing/2014/main" id="{333E37C0-B1C8-EBE0-01D1-9EA7D2411FE0}"/>
                </a:ext>
              </a:extLst>
            </p:cNvPr>
            <p:cNvSpPr/>
            <p:nvPr/>
          </p:nvSpPr>
          <p:spPr>
            <a:xfrm rot="8252778">
              <a:off x="3404517" y="2357549"/>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7" name="Oval 646">
              <a:extLst>
                <a:ext uri="{FF2B5EF4-FFF2-40B4-BE49-F238E27FC236}">
                  <a16:creationId xmlns:a16="http://schemas.microsoft.com/office/drawing/2014/main" id="{4BFE37E9-8EF2-0608-79DB-C6A1ECEB1F15}"/>
                </a:ext>
              </a:extLst>
            </p:cNvPr>
            <p:cNvSpPr/>
            <p:nvPr/>
          </p:nvSpPr>
          <p:spPr>
            <a:xfrm rot="8252778">
              <a:off x="3319628" y="2246607"/>
              <a:ext cx="32122" cy="43448"/>
            </a:xfrm>
            <a:prstGeom prst="ellipse">
              <a:avLst/>
            </a:prstGeom>
            <a:solidFill>
              <a:srgbClr val="FFC0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8" name="Oval 647">
              <a:extLst>
                <a:ext uri="{FF2B5EF4-FFF2-40B4-BE49-F238E27FC236}">
                  <a16:creationId xmlns:a16="http://schemas.microsoft.com/office/drawing/2014/main" id="{6ED83B48-EC03-63F9-4470-8D8108FA4CCF}"/>
                </a:ext>
              </a:extLst>
            </p:cNvPr>
            <p:cNvSpPr/>
            <p:nvPr/>
          </p:nvSpPr>
          <p:spPr>
            <a:xfrm rot="8252778">
              <a:off x="3007132" y="276752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9" name="Oval 648">
              <a:extLst>
                <a:ext uri="{FF2B5EF4-FFF2-40B4-BE49-F238E27FC236}">
                  <a16:creationId xmlns:a16="http://schemas.microsoft.com/office/drawing/2014/main" id="{080B72B0-FA5E-82FE-28D3-CF530DD8878A}"/>
                </a:ext>
              </a:extLst>
            </p:cNvPr>
            <p:cNvSpPr/>
            <p:nvPr/>
          </p:nvSpPr>
          <p:spPr>
            <a:xfrm rot="10298459">
              <a:off x="3408495" y="267195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0" name="Oval 649">
              <a:extLst>
                <a:ext uri="{FF2B5EF4-FFF2-40B4-BE49-F238E27FC236}">
                  <a16:creationId xmlns:a16="http://schemas.microsoft.com/office/drawing/2014/main" id="{56F979F5-9E0A-303F-D0AA-A17F6D094C07}"/>
                </a:ext>
              </a:extLst>
            </p:cNvPr>
            <p:cNvSpPr/>
            <p:nvPr/>
          </p:nvSpPr>
          <p:spPr>
            <a:xfrm rot="10298459">
              <a:off x="3394390" y="251333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1" name="Oval 650">
              <a:extLst>
                <a:ext uri="{FF2B5EF4-FFF2-40B4-BE49-F238E27FC236}">
                  <a16:creationId xmlns:a16="http://schemas.microsoft.com/office/drawing/2014/main" id="{A6DF8DB9-FC23-9C86-F644-4A568C11803B}"/>
                </a:ext>
              </a:extLst>
            </p:cNvPr>
            <p:cNvSpPr/>
            <p:nvPr/>
          </p:nvSpPr>
          <p:spPr>
            <a:xfrm rot="10298459">
              <a:off x="3534099" y="2790978"/>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2" name="Oval 651">
              <a:extLst>
                <a:ext uri="{FF2B5EF4-FFF2-40B4-BE49-F238E27FC236}">
                  <a16:creationId xmlns:a16="http://schemas.microsoft.com/office/drawing/2014/main" id="{CC86DC8A-4552-7E1F-953A-28BFC10D8C74}"/>
                </a:ext>
              </a:extLst>
            </p:cNvPr>
            <p:cNvSpPr/>
            <p:nvPr/>
          </p:nvSpPr>
          <p:spPr>
            <a:xfrm rot="13958302">
              <a:off x="3340849" y="259032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3" name="Oval 652">
              <a:extLst>
                <a:ext uri="{FF2B5EF4-FFF2-40B4-BE49-F238E27FC236}">
                  <a16:creationId xmlns:a16="http://schemas.microsoft.com/office/drawing/2014/main" id="{984F2C45-259A-62C5-C6B7-8D21F546E283}"/>
                </a:ext>
              </a:extLst>
            </p:cNvPr>
            <p:cNvSpPr/>
            <p:nvPr/>
          </p:nvSpPr>
          <p:spPr>
            <a:xfrm rot="10298459">
              <a:off x="3186255" y="253272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4" name="Oval 653">
              <a:extLst>
                <a:ext uri="{FF2B5EF4-FFF2-40B4-BE49-F238E27FC236}">
                  <a16:creationId xmlns:a16="http://schemas.microsoft.com/office/drawing/2014/main" id="{E85CC7BC-BE89-C6EA-D794-247E9E2CC201}"/>
                </a:ext>
              </a:extLst>
            </p:cNvPr>
            <p:cNvSpPr/>
            <p:nvPr/>
          </p:nvSpPr>
          <p:spPr>
            <a:xfrm rot="10298459">
              <a:off x="3259702" y="269700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5" name="Oval 654">
              <a:extLst>
                <a:ext uri="{FF2B5EF4-FFF2-40B4-BE49-F238E27FC236}">
                  <a16:creationId xmlns:a16="http://schemas.microsoft.com/office/drawing/2014/main" id="{3E572C7D-1407-8570-8CD8-59E6B43B593F}"/>
                </a:ext>
              </a:extLst>
            </p:cNvPr>
            <p:cNvSpPr/>
            <p:nvPr/>
          </p:nvSpPr>
          <p:spPr>
            <a:xfrm rot="10298459">
              <a:off x="3070327" y="28282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6" name="Oval 655">
              <a:extLst>
                <a:ext uri="{FF2B5EF4-FFF2-40B4-BE49-F238E27FC236}">
                  <a16:creationId xmlns:a16="http://schemas.microsoft.com/office/drawing/2014/main" id="{06E9D691-217E-550B-4D05-ED9706FFB80F}"/>
                </a:ext>
              </a:extLst>
            </p:cNvPr>
            <p:cNvSpPr/>
            <p:nvPr/>
          </p:nvSpPr>
          <p:spPr>
            <a:xfrm rot="10298459">
              <a:off x="3122569" y="264793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7" name="Oval 656">
              <a:extLst>
                <a:ext uri="{FF2B5EF4-FFF2-40B4-BE49-F238E27FC236}">
                  <a16:creationId xmlns:a16="http://schemas.microsoft.com/office/drawing/2014/main" id="{B92A8EE1-32BF-192D-0327-5F897AD65FE8}"/>
                </a:ext>
              </a:extLst>
            </p:cNvPr>
            <p:cNvSpPr/>
            <p:nvPr/>
          </p:nvSpPr>
          <p:spPr>
            <a:xfrm rot="13958302">
              <a:off x="3157186" y="291818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8" name="Oval 657">
              <a:extLst>
                <a:ext uri="{FF2B5EF4-FFF2-40B4-BE49-F238E27FC236}">
                  <a16:creationId xmlns:a16="http://schemas.microsoft.com/office/drawing/2014/main" id="{5EA356E2-F0BC-A9B6-AFE7-833CC8509923}"/>
                </a:ext>
              </a:extLst>
            </p:cNvPr>
            <p:cNvSpPr/>
            <p:nvPr/>
          </p:nvSpPr>
          <p:spPr>
            <a:xfrm rot="13559101">
              <a:off x="4825678" y="338284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9" name="Oval 658">
              <a:extLst>
                <a:ext uri="{FF2B5EF4-FFF2-40B4-BE49-F238E27FC236}">
                  <a16:creationId xmlns:a16="http://schemas.microsoft.com/office/drawing/2014/main" id="{0991897A-95AB-0213-2C28-B6E096912274}"/>
                </a:ext>
              </a:extLst>
            </p:cNvPr>
            <p:cNvSpPr/>
            <p:nvPr/>
          </p:nvSpPr>
          <p:spPr>
            <a:xfrm rot="13559101">
              <a:off x="4906068" y="3238922"/>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0" name="Oval 659">
              <a:extLst>
                <a:ext uri="{FF2B5EF4-FFF2-40B4-BE49-F238E27FC236}">
                  <a16:creationId xmlns:a16="http://schemas.microsoft.com/office/drawing/2014/main" id="{E69A09F3-8DC5-7F4B-F254-545885B47ABB}"/>
                </a:ext>
              </a:extLst>
            </p:cNvPr>
            <p:cNvSpPr/>
            <p:nvPr/>
          </p:nvSpPr>
          <p:spPr>
            <a:xfrm rot="13559101">
              <a:off x="4643707" y="3189510"/>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1" name="Oval 660">
              <a:extLst>
                <a:ext uri="{FF2B5EF4-FFF2-40B4-BE49-F238E27FC236}">
                  <a16:creationId xmlns:a16="http://schemas.microsoft.com/office/drawing/2014/main" id="{1AD023E0-FA11-49CD-3981-C22D8EF03749}"/>
                </a:ext>
              </a:extLst>
            </p:cNvPr>
            <p:cNvSpPr/>
            <p:nvPr/>
          </p:nvSpPr>
          <p:spPr>
            <a:xfrm rot="13559101">
              <a:off x="4713233" y="33369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Oval 661">
              <a:extLst>
                <a:ext uri="{FF2B5EF4-FFF2-40B4-BE49-F238E27FC236}">
                  <a16:creationId xmlns:a16="http://schemas.microsoft.com/office/drawing/2014/main" id="{2B6B67F3-6359-FA2A-F870-41E71FF05A92}"/>
                </a:ext>
              </a:extLst>
            </p:cNvPr>
            <p:cNvSpPr/>
            <p:nvPr/>
          </p:nvSpPr>
          <p:spPr>
            <a:xfrm rot="17218944">
              <a:off x="4781087" y="3001845"/>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3" name="Oval 662">
              <a:extLst>
                <a:ext uri="{FF2B5EF4-FFF2-40B4-BE49-F238E27FC236}">
                  <a16:creationId xmlns:a16="http://schemas.microsoft.com/office/drawing/2014/main" id="{8E09BACC-A917-CE38-AB03-84806C224A3E}"/>
                </a:ext>
              </a:extLst>
            </p:cNvPr>
            <p:cNvSpPr/>
            <p:nvPr/>
          </p:nvSpPr>
          <p:spPr>
            <a:xfrm rot="13559101">
              <a:off x="4842960" y="310656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4" name="Oval 663">
              <a:extLst>
                <a:ext uri="{FF2B5EF4-FFF2-40B4-BE49-F238E27FC236}">
                  <a16:creationId xmlns:a16="http://schemas.microsoft.com/office/drawing/2014/main" id="{3B8BF066-2FB6-45A4-FB7D-0E1B34C9EA82}"/>
                </a:ext>
              </a:extLst>
            </p:cNvPr>
            <p:cNvSpPr/>
            <p:nvPr/>
          </p:nvSpPr>
          <p:spPr>
            <a:xfrm rot="7447256">
              <a:off x="5001407" y="35069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Oval 664">
              <a:extLst>
                <a:ext uri="{FF2B5EF4-FFF2-40B4-BE49-F238E27FC236}">
                  <a16:creationId xmlns:a16="http://schemas.microsoft.com/office/drawing/2014/main" id="{DADC3BF5-454B-B598-9645-1F7D568DE608}"/>
                </a:ext>
              </a:extLst>
            </p:cNvPr>
            <p:cNvSpPr/>
            <p:nvPr/>
          </p:nvSpPr>
          <p:spPr>
            <a:xfrm rot="7447256">
              <a:off x="4994581" y="368187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6" name="Oval 665">
              <a:extLst>
                <a:ext uri="{FF2B5EF4-FFF2-40B4-BE49-F238E27FC236}">
                  <a16:creationId xmlns:a16="http://schemas.microsoft.com/office/drawing/2014/main" id="{038134C2-9896-196F-257E-B569C953CD79}"/>
                </a:ext>
              </a:extLst>
            </p:cNvPr>
            <p:cNvSpPr/>
            <p:nvPr/>
          </p:nvSpPr>
          <p:spPr>
            <a:xfrm rot="7447256">
              <a:off x="5055279" y="339185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7" name="Oval 666">
              <a:extLst>
                <a:ext uri="{FF2B5EF4-FFF2-40B4-BE49-F238E27FC236}">
                  <a16:creationId xmlns:a16="http://schemas.microsoft.com/office/drawing/2014/main" id="{861F3C41-F3E2-C53B-9E2B-F44C4940FD37}"/>
                </a:ext>
              </a:extLst>
            </p:cNvPr>
            <p:cNvSpPr/>
            <p:nvPr/>
          </p:nvSpPr>
          <p:spPr>
            <a:xfrm rot="11107099">
              <a:off x="3935071" y="3766238"/>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8" name="Oval 667">
              <a:extLst>
                <a:ext uri="{FF2B5EF4-FFF2-40B4-BE49-F238E27FC236}">
                  <a16:creationId xmlns:a16="http://schemas.microsoft.com/office/drawing/2014/main" id="{3183F26E-1006-7831-FC05-9BEE27B187DB}"/>
                </a:ext>
              </a:extLst>
            </p:cNvPr>
            <p:cNvSpPr/>
            <p:nvPr/>
          </p:nvSpPr>
          <p:spPr>
            <a:xfrm rot="7447256">
              <a:off x="4825769" y="351366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9" name="Oval 668">
              <a:extLst>
                <a:ext uri="{FF2B5EF4-FFF2-40B4-BE49-F238E27FC236}">
                  <a16:creationId xmlns:a16="http://schemas.microsoft.com/office/drawing/2014/main" id="{45A3FF60-6ADE-C7FF-9980-D32EE916CF16}"/>
                </a:ext>
              </a:extLst>
            </p:cNvPr>
            <p:cNvSpPr/>
            <p:nvPr/>
          </p:nvSpPr>
          <p:spPr>
            <a:xfrm rot="13559101">
              <a:off x="4324210" y="389982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0" name="Oval 669">
              <a:extLst>
                <a:ext uri="{FF2B5EF4-FFF2-40B4-BE49-F238E27FC236}">
                  <a16:creationId xmlns:a16="http://schemas.microsoft.com/office/drawing/2014/main" id="{4227932A-55E1-0243-48C6-68DDC8C3E8FD}"/>
                </a:ext>
              </a:extLst>
            </p:cNvPr>
            <p:cNvSpPr/>
            <p:nvPr/>
          </p:nvSpPr>
          <p:spPr>
            <a:xfrm rot="13559101">
              <a:off x="4524317" y="35789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Oval 670">
              <a:extLst>
                <a:ext uri="{FF2B5EF4-FFF2-40B4-BE49-F238E27FC236}">
                  <a16:creationId xmlns:a16="http://schemas.microsoft.com/office/drawing/2014/main" id="{C02B4DBB-B1DB-A424-658F-C37A4C59D2E3}"/>
                </a:ext>
              </a:extLst>
            </p:cNvPr>
            <p:cNvSpPr/>
            <p:nvPr/>
          </p:nvSpPr>
          <p:spPr>
            <a:xfrm rot="13559101">
              <a:off x="4153890" y="371924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2" name="Oval 671">
              <a:extLst>
                <a:ext uri="{FF2B5EF4-FFF2-40B4-BE49-F238E27FC236}">
                  <a16:creationId xmlns:a16="http://schemas.microsoft.com/office/drawing/2014/main" id="{BD1EFD96-6344-095B-D407-65B38CCC01AD}"/>
                </a:ext>
              </a:extLst>
            </p:cNvPr>
            <p:cNvSpPr/>
            <p:nvPr/>
          </p:nvSpPr>
          <p:spPr>
            <a:xfrm rot="13559101">
              <a:off x="4285596" y="35727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3" name="Oval 672">
              <a:extLst>
                <a:ext uri="{FF2B5EF4-FFF2-40B4-BE49-F238E27FC236}">
                  <a16:creationId xmlns:a16="http://schemas.microsoft.com/office/drawing/2014/main" id="{FFFEE4A3-D9E4-FB98-5BE4-6C55A5D8C692}"/>
                </a:ext>
              </a:extLst>
            </p:cNvPr>
            <p:cNvSpPr/>
            <p:nvPr/>
          </p:nvSpPr>
          <p:spPr>
            <a:xfrm rot="17218944">
              <a:off x="4358357" y="347537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4" name="Oval 673">
              <a:extLst>
                <a:ext uri="{FF2B5EF4-FFF2-40B4-BE49-F238E27FC236}">
                  <a16:creationId xmlns:a16="http://schemas.microsoft.com/office/drawing/2014/main" id="{3F43A0DB-5FFB-8ECA-1FA5-653E0773CC84}"/>
                </a:ext>
              </a:extLst>
            </p:cNvPr>
            <p:cNvSpPr/>
            <p:nvPr/>
          </p:nvSpPr>
          <p:spPr>
            <a:xfrm rot="13559101">
              <a:off x="4909235" y="401214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5" name="Oval 674">
              <a:extLst>
                <a:ext uri="{FF2B5EF4-FFF2-40B4-BE49-F238E27FC236}">
                  <a16:creationId xmlns:a16="http://schemas.microsoft.com/office/drawing/2014/main" id="{8DB07D56-6302-B3D6-B68A-C7300BC58D41}"/>
                </a:ext>
              </a:extLst>
            </p:cNvPr>
            <p:cNvSpPr/>
            <p:nvPr/>
          </p:nvSpPr>
          <p:spPr>
            <a:xfrm rot="13559101">
              <a:off x="5219028" y="368631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6" name="Oval 675">
              <a:extLst>
                <a:ext uri="{FF2B5EF4-FFF2-40B4-BE49-F238E27FC236}">
                  <a16:creationId xmlns:a16="http://schemas.microsoft.com/office/drawing/2014/main" id="{1A5E33A9-FBA9-A8DE-920E-E3ECF23752F2}"/>
                </a:ext>
              </a:extLst>
            </p:cNvPr>
            <p:cNvSpPr/>
            <p:nvPr/>
          </p:nvSpPr>
          <p:spPr>
            <a:xfrm rot="13559101">
              <a:off x="4987679" y="381700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7" name="Oval 676">
              <a:extLst>
                <a:ext uri="{FF2B5EF4-FFF2-40B4-BE49-F238E27FC236}">
                  <a16:creationId xmlns:a16="http://schemas.microsoft.com/office/drawing/2014/main" id="{9312CCEB-5C24-2536-05FA-A8C760CDA54F}"/>
                </a:ext>
              </a:extLst>
            </p:cNvPr>
            <p:cNvSpPr/>
            <p:nvPr/>
          </p:nvSpPr>
          <p:spPr>
            <a:xfrm rot="13559101">
              <a:off x="4913134" y="36084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79" name="Oval 678">
              <a:extLst>
                <a:ext uri="{FF2B5EF4-FFF2-40B4-BE49-F238E27FC236}">
                  <a16:creationId xmlns:a16="http://schemas.microsoft.com/office/drawing/2014/main" id="{8C3C6B5D-CBEB-7E44-5D0A-26E6EC817F38}"/>
                </a:ext>
              </a:extLst>
            </p:cNvPr>
            <p:cNvSpPr/>
            <p:nvPr/>
          </p:nvSpPr>
          <p:spPr>
            <a:xfrm rot="691879">
              <a:off x="4214510" y="379192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0" name="Oval 679">
              <a:extLst>
                <a:ext uri="{FF2B5EF4-FFF2-40B4-BE49-F238E27FC236}">
                  <a16:creationId xmlns:a16="http://schemas.microsoft.com/office/drawing/2014/main" id="{64839C2B-CB39-6262-B308-B48A31A55AFE}"/>
                </a:ext>
              </a:extLst>
            </p:cNvPr>
            <p:cNvSpPr/>
            <p:nvPr/>
          </p:nvSpPr>
          <p:spPr>
            <a:xfrm rot="691879">
              <a:off x="4174688" y="392581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1" name="Oval 680">
              <a:extLst>
                <a:ext uri="{FF2B5EF4-FFF2-40B4-BE49-F238E27FC236}">
                  <a16:creationId xmlns:a16="http://schemas.microsoft.com/office/drawing/2014/main" id="{49D2D4B1-BE00-B66D-380E-A346CD6E7293}"/>
                </a:ext>
              </a:extLst>
            </p:cNvPr>
            <p:cNvSpPr/>
            <p:nvPr/>
          </p:nvSpPr>
          <p:spPr>
            <a:xfrm rot="691879">
              <a:off x="4779788" y="387228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2" name="Oval 681">
              <a:extLst>
                <a:ext uri="{FF2B5EF4-FFF2-40B4-BE49-F238E27FC236}">
                  <a16:creationId xmlns:a16="http://schemas.microsoft.com/office/drawing/2014/main" id="{C8CA2C81-495A-401F-F615-7C2A8474A825}"/>
                </a:ext>
              </a:extLst>
            </p:cNvPr>
            <p:cNvSpPr/>
            <p:nvPr/>
          </p:nvSpPr>
          <p:spPr>
            <a:xfrm rot="2737560">
              <a:off x="5155459" y="39149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3" name="Oval 682">
              <a:extLst>
                <a:ext uri="{FF2B5EF4-FFF2-40B4-BE49-F238E27FC236}">
                  <a16:creationId xmlns:a16="http://schemas.microsoft.com/office/drawing/2014/main" id="{057430FB-564E-2306-4DD6-3A02629750C3}"/>
                </a:ext>
              </a:extLst>
            </p:cNvPr>
            <p:cNvSpPr/>
            <p:nvPr/>
          </p:nvSpPr>
          <p:spPr>
            <a:xfrm rot="2737560">
              <a:off x="4346473" y="370851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4" name="Oval 683">
              <a:extLst>
                <a:ext uri="{FF2B5EF4-FFF2-40B4-BE49-F238E27FC236}">
                  <a16:creationId xmlns:a16="http://schemas.microsoft.com/office/drawing/2014/main" id="{B98F2405-977F-71EB-D516-7BCF0BD1CAB3}"/>
                </a:ext>
              </a:extLst>
            </p:cNvPr>
            <p:cNvSpPr/>
            <p:nvPr/>
          </p:nvSpPr>
          <p:spPr>
            <a:xfrm rot="2737560">
              <a:off x="4069801" y="35179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5" name="Oval 684">
              <a:extLst>
                <a:ext uri="{FF2B5EF4-FFF2-40B4-BE49-F238E27FC236}">
                  <a16:creationId xmlns:a16="http://schemas.microsoft.com/office/drawing/2014/main" id="{80ED1767-C29E-E190-1B4C-0CE544C3499F}"/>
                </a:ext>
              </a:extLst>
            </p:cNvPr>
            <p:cNvSpPr/>
            <p:nvPr/>
          </p:nvSpPr>
          <p:spPr>
            <a:xfrm rot="6397403">
              <a:off x="4433715" y="370923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6" name="Oval 685">
              <a:extLst>
                <a:ext uri="{FF2B5EF4-FFF2-40B4-BE49-F238E27FC236}">
                  <a16:creationId xmlns:a16="http://schemas.microsoft.com/office/drawing/2014/main" id="{872336FC-2E16-51DE-DDFC-A8B977E1A83B}"/>
                </a:ext>
              </a:extLst>
            </p:cNvPr>
            <p:cNvSpPr/>
            <p:nvPr/>
          </p:nvSpPr>
          <p:spPr>
            <a:xfrm rot="2737560">
              <a:off x="4322612" y="40178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7" name="Oval 686">
              <a:extLst>
                <a:ext uri="{FF2B5EF4-FFF2-40B4-BE49-F238E27FC236}">
                  <a16:creationId xmlns:a16="http://schemas.microsoft.com/office/drawing/2014/main" id="{156AD463-3974-8175-432C-3F8203E19008}"/>
                </a:ext>
              </a:extLst>
            </p:cNvPr>
            <p:cNvSpPr/>
            <p:nvPr/>
          </p:nvSpPr>
          <p:spPr>
            <a:xfrm rot="2737560">
              <a:off x="4574232" y="370945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8" name="Oval 687">
              <a:extLst>
                <a:ext uri="{FF2B5EF4-FFF2-40B4-BE49-F238E27FC236}">
                  <a16:creationId xmlns:a16="http://schemas.microsoft.com/office/drawing/2014/main" id="{482CA7A1-7C04-A165-3231-D53F877AAF5B}"/>
                </a:ext>
              </a:extLst>
            </p:cNvPr>
            <p:cNvSpPr/>
            <p:nvPr/>
          </p:nvSpPr>
          <p:spPr>
            <a:xfrm rot="2737560">
              <a:off x="4791705" y="378549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9" name="Oval 688">
              <a:extLst>
                <a:ext uri="{FF2B5EF4-FFF2-40B4-BE49-F238E27FC236}">
                  <a16:creationId xmlns:a16="http://schemas.microsoft.com/office/drawing/2014/main" id="{ABAAFA01-4EE7-FAA7-6FCF-CC21653DDAE2}"/>
                </a:ext>
              </a:extLst>
            </p:cNvPr>
            <p:cNvSpPr/>
            <p:nvPr/>
          </p:nvSpPr>
          <p:spPr>
            <a:xfrm rot="2737560">
              <a:off x="4615178" y="384923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0" name="Oval 689">
              <a:extLst>
                <a:ext uri="{FF2B5EF4-FFF2-40B4-BE49-F238E27FC236}">
                  <a16:creationId xmlns:a16="http://schemas.microsoft.com/office/drawing/2014/main" id="{AB7C00D4-F144-81A0-B59E-20E8C4C2E309}"/>
                </a:ext>
              </a:extLst>
            </p:cNvPr>
            <p:cNvSpPr/>
            <p:nvPr/>
          </p:nvSpPr>
          <p:spPr>
            <a:xfrm rot="6397403">
              <a:off x="4806902" y="366501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1" name="Oval 690">
              <a:extLst>
                <a:ext uri="{FF2B5EF4-FFF2-40B4-BE49-F238E27FC236}">
                  <a16:creationId xmlns:a16="http://schemas.microsoft.com/office/drawing/2014/main" id="{DC72C391-1363-BC10-694D-B4975DAECB10}"/>
                </a:ext>
              </a:extLst>
            </p:cNvPr>
            <p:cNvSpPr/>
            <p:nvPr/>
          </p:nvSpPr>
          <p:spPr>
            <a:xfrm rot="268496">
              <a:off x="4388978" y="324583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2" name="Oval 691">
              <a:extLst>
                <a:ext uri="{FF2B5EF4-FFF2-40B4-BE49-F238E27FC236}">
                  <a16:creationId xmlns:a16="http://schemas.microsoft.com/office/drawing/2014/main" id="{61221F1B-F82C-F934-579C-137B1F06DFD5}"/>
                </a:ext>
              </a:extLst>
            </p:cNvPr>
            <p:cNvSpPr/>
            <p:nvPr/>
          </p:nvSpPr>
          <p:spPr>
            <a:xfrm rot="268496">
              <a:off x="4424161" y="34068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3" name="Oval 692">
              <a:extLst>
                <a:ext uri="{FF2B5EF4-FFF2-40B4-BE49-F238E27FC236}">
                  <a16:creationId xmlns:a16="http://schemas.microsoft.com/office/drawing/2014/main" id="{7044F941-F243-3AD6-057A-7EF92EACD314}"/>
                </a:ext>
              </a:extLst>
            </p:cNvPr>
            <p:cNvSpPr/>
            <p:nvPr/>
          </p:nvSpPr>
          <p:spPr>
            <a:xfrm rot="268496">
              <a:off x="4539556" y="310786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4" name="Oval 693">
              <a:extLst>
                <a:ext uri="{FF2B5EF4-FFF2-40B4-BE49-F238E27FC236}">
                  <a16:creationId xmlns:a16="http://schemas.microsoft.com/office/drawing/2014/main" id="{7B0812C3-736C-BDE2-9EF8-2CD47023EDF0}"/>
                </a:ext>
              </a:extLst>
            </p:cNvPr>
            <p:cNvSpPr/>
            <p:nvPr/>
          </p:nvSpPr>
          <p:spPr>
            <a:xfrm rot="268496">
              <a:off x="4503609" y="320569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5" name="Oval 694">
              <a:extLst>
                <a:ext uri="{FF2B5EF4-FFF2-40B4-BE49-F238E27FC236}">
                  <a16:creationId xmlns:a16="http://schemas.microsoft.com/office/drawing/2014/main" id="{68D260D6-7CF7-D3A5-3A4E-1C78DFFB5F4B}"/>
                </a:ext>
              </a:extLst>
            </p:cNvPr>
            <p:cNvSpPr/>
            <p:nvPr/>
          </p:nvSpPr>
          <p:spPr>
            <a:xfrm rot="3928339">
              <a:off x="4592483" y="337996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6" name="Oval 695">
              <a:extLst>
                <a:ext uri="{FF2B5EF4-FFF2-40B4-BE49-F238E27FC236}">
                  <a16:creationId xmlns:a16="http://schemas.microsoft.com/office/drawing/2014/main" id="{84E92166-96AE-5077-C293-8185D5F8B6A0}"/>
                </a:ext>
              </a:extLst>
            </p:cNvPr>
            <p:cNvSpPr/>
            <p:nvPr/>
          </p:nvSpPr>
          <p:spPr>
            <a:xfrm rot="268496">
              <a:off x="4559136" y="346417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7" name="Oval 696">
              <a:extLst>
                <a:ext uri="{FF2B5EF4-FFF2-40B4-BE49-F238E27FC236}">
                  <a16:creationId xmlns:a16="http://schemas.microsoft.com/office/drawing/2014/main" id="{A2429E20-77FD-FF6E-15D9-1020450A17AB}"/>
                </a:ext>
              </a:extLst>
            </p:cNvPr>
            <p:cNvSpPr/>
            <p:nvPr/>
          </p:nvSpPr>
          <p:spPr>
            <a:xfrm rot="15756651">
              <a:off x="4172606" y="3276303"/>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8" name="Oval 697">
              <a:extLst>
                <a:ext uri="{FF2B5EF4-FFF2-40B4-BE49-F238E27FC236}">
                  <a16:creationId xmlns:a16="http://schemas.microsoft.com/office/drawing/2014/main" id="{33A2FE8D-ADB4-8BA2-FE5C-975BE50D3C3B}"/>
                </a:ext>
              </a:extLst>
            </p:cNvPr>
            <p:cNvSpPr/>
            <p:nvPr/>
          </p:nvSpPr>
          <p:spPr>
            <a:xfrm rot="15756651">
              <a:off x="4061802" y="3140806"/>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9" name="Oval 698">
              <a:extLst>
                <a:ext uri="{FF2B5EF4-FFF2-40B4-BE49-F238E27FC236}">
                  <a16:creationId xmlns:a16="http://schemas.microsoft.com/office/drawing/2014/main" id="{9DD9A9EB-9116-FB83-342E-F3026EC4FD71}"/>
                </a:ext>
              </a:extLst>
            </p:cNvPr>
            <p:cNvSpPr/>
            <p:nvPr/>
          </p:nvSpPr>
          <p:spPr>
            <a:xfrm rot="15756651">
              <a:off x="4208556" y="339820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0" name="Oval 699">
              <a:extLst>
                <a:ext uri="{FF2B5EF4-FFF2-40B4-BE49-F238E27FC236}">
                  <a16:creationId xmlns:a16="http://schemas.microsoft.com/office/drawing/2014/main" id="{48F668D6-84CC-0BC5-8F7C-F47D3A467701}"/>
                </a:ext>
              </a:extLst>
            </p:cNvPr>
            <p:cNvSpPr/>
            <p:nvPr/>
          </p:nvSpPr>
          <p:spPr>
            <a:xfrm rot="19416494">
              <a:off x="4406982" y="3023145"/>
              <a:ext cx="36567" cy="3816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1" name="Oval 700">
              <a:extLst>
                <a:ext uri="{FF2B5EF4-FFF2-40B4-BE49-F238E27FC236}">
                  <a16:creationId xmlns:a16="http://schemas.microsoft.com/office/drawing/2014/main" id="{99732775-CD0A-BAB0-01EC-5BCFC614D0C3}"/>
                </a:ext>
              </a:extLst>
            </p:cNvPr>
            <p:cNvSpPr/>
            <p:nvPr/>
          </p:nvSpPr>
          <p:spPr>
            <a:xfrm rot="15756651">
              <a:off x="4299692" y="3154884"/>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Oval 701">
              <a:extLst>
                <a:ext uri="{FF2B5EF4-FFF2-40B4-BE49-F238E27FC236}">
                  <a16:creationId xmlns:a16="http://schemas.microsoft.com/office/drawing/2014/main" id="{CE99BEB1-8081-320E-9D96-E4A3E2B941B1}"/>
                </a:ext>
              </a:extLst>
            </p:cNvPr>
            <p:cNvSpPr/>
            <p:nvPr/>
          </p:nvSpPr>
          <p:spPr>
            <a:xfrm rot="268496">
              <a:off x="4552040" y="224059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3" name="Oval 702">
              <a:extLst>
                <a:ext uri="{FF2B5EF4-FFF2-40B4-BE49-F238E27FC236}">
                  <a16:creationId xmlns:a16="http://schemas.microsoft.com/office/drawing/2014/main" id="{F78D9741-4B54-534B-8E2A-6F306215453E}"/>
                </a:ext>
              </a:extLst>
            </p:cNvPr>
            <p:cNvSpPr/>
            <p:nvPr/>
          </p:nvSpPr>
          <p:spPr>
            <a:xfrm rot="268496">
              <a:off x="4484651" y="2899225"/>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4" name="Oval 703">
              <a:extLst>
                <a:ext uri="{FF2B5EF4-FFF2-40B4-BE49-F238E27FC236}">
                  <a16:creationId xmlns:a16="http://schemas.microsoft.com/office/drawing/2014/main" id="{164A2A76-40C9-B651-5E27-EA8020AF06A2}"/>
                </a:ext>
              </a:extLst>
            </p:cNvPr>
            <p:cNvSpPr/>
            <p:nvPr/>
          </p:nvSpPr>
          <p:spPr>
            <a:xfrm rot="268496">
              <a:off x="4503984" y="248836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5" name="Oval 704">
              <a:extLst>
                <a:ext uri="{FF2B5EF4-FFF2-40B4-BE49-F238E27FC236}">
                  <a16:creationId xmlns:a16="http://schemas.microsoft.com/office/drawing/2014/main" id="{876308EC-B1AA-9D8D-E0F5-3912662690BE}"/>
                </a:ext>
              </a:extLst>
            </p:cNvPr>
            <p:cNvSpPr/>
            <p:nvPr/>
          </p:nvSpPr>
          <p:spPr>
            <a:xfrm rot="268496">
              <a:off x="4667534" y="274566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6" name="Oval 705">
              <a:extLst>
                <a:ext uri="{FF2B5EF4-FFF2-40B4-BE49-F238E27FC236}">
                  <a16:creationId xmlns:a16="http://schemas.microsoft.com/office/drawing/2014/main" id="{2DB3CB71-9871-A698-B9B2-D03ABDFD9014}"/>
                </a:ext>
              </a:extLst>
            </p:cNvPr>
            <p:cNvSpPr/>
            <p:nvPr/>
          </p:nvSpPr>
          <p:spPr>
            <a:xfrm rot="3928339">
              <a:off x="4675083" y="2873776"/>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7" name="Oval 706">
              <a:extLst>
                <a:ext uri="{FF2B5EF4-FFF2-40B4-BE49-F238E27FC236}">
                  <a16:creationId xmlns:a16="http://schemas.microsoft.com/office/drawing/2014/main" id="{6DFFF897-97B6-6860-A461-9339C7C108D8}"/>
                </a:ext>
              </a:extLst>
            </p:cNvPr>
            <p:cNvSpPr/>
            <p:nvPr/>
          </p:nvSpPr>
          <p:spPr>
            <a:xfrm rot="268496">
              <a:off x="3909332" y="282996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08" name="Oval 707">
              <a:extLst>
                <a:ext uri="{FF2B5EF4-FFF2-40B4-BE49-F238E27FC236}">
                  <a16:creationId xmlns:a16="http://schemas.microsoft.com/office/drawing/2014/main" id="{4BECD01D-CD86-6069-A72E-07C8C5C1356F}"/>
                </a:ext>
              </a:extLst>
            </p:cNvPr>
            <p:cNvSpPr/>
            <p:nvPr/>
          </p:nvSpPr>
          <p:spPr>
            <a:xfrm rot="268496">
              <a:off x="3893294" y="327927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09" name="Oval 708">
              <a:extLst>
                <a:ext uri="{FF2B5EF4-FFF2-40B4-BE49-F238E27FC236}">
                  <a16:creationId xmlns:a16="http://schemas.microsoft.com/office/drawing/2014/main" id="{8C7A0448-3BDE-5AE7-FBAA-245468E5631F}"/>
                </a:ext>
              </a:extLst>
            </p:cNvPr>
            <p:cNvSpPr/>
            <p:nvPr/>
          </p:nvSpPr>
          <p:spPr>
            <a:xfrm rot="268496">
              <a:off x="3979925" y="3028088"/>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0" name="Oval 709">
              <a:extLst>
                <a:ext uri="{FF2B5EF4-FFF2-40B4-BE49-F238E27FC236}">
                  <a16:creationId xmlns:a16="http://schemas.microsoft.com/office/drawing/2014/main" id="{0C5ABB4C-7B98-6E11-D640-89E0499007C4}"/>
                </a:ext>
              </a:extLst>
            </p:cNvPr>
            <p:cNvSpPr/>
            <p:nvPr/>
          </p:nvSpPr>
          <p:spPr>
            <a:xfrm rot="268496">
              <a:off x="4173943" y="313482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1" name="Oval 710">
              <a:extLst>
                <a:ext uri="{FF2B5EF4-FFF2-40B4-BE49-F238E27FC236}">
                  <a16:creationId xmlns:a16="http://schemas.microsoft.com/office/drawing/2014/main" id="{4D21B530-2AF5-2E62-4F45-321DEDE2CF92}"/>
                </a:ext>
              </a:extLst>
            </p:cNvPr>
            <p:cNvSpPr/>
            <p:nvPr/>
          </p:nvSpPr>
          <p:spPr>
            <a:xfrm rot="268496">
              <a:off x="4073247" y="253510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12" name="Oval 711">
              <a:extLst>
                <a:ext uri="{FF2B5EF4-FFF2-40B4-BE49-F238E27FC236}">
                  <a16:creationId xmlns:a16="http://schemas.microsoft.com/office/drawing/2014/main" id="{22869E87-EC9D-A9B1-23E8-532C021CCF58}"/>
                </a:ext>
              </a:extLst>
            </p:cNvPr>
            <p:cNvSpPr/>
            <p:nvPr/>
          </p:nvSpPr>
          <p:spPr>
            <a:xfrm rot="9001274">
              <a:off x="4337402" y="260112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3" name="Oval 712">
              <a:extLst>
                <a:ext uri="{FF2B5EF4-FFF2-40B4-BE49-F238E27FC236}">
                  <a16:creationId xmlns:a16="http://schemas.microsoft.com/office/drawing/2014/main" id="{B570759A-58FB-BD1A-629B-F137BD29AF62}"/>
                </a:ext>
              </a:extLst>
            </p:cNvPr>
            <p:cNvSpPr/>
            <p:nvPr/>
          </p:nvSpPr>
          <p:spPr>
            <a:xfrm rot="9001274">
              <a:off x="4268957" y="2217290"/>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4" name="Oval 713">
              <a:extLst>
                <a:ext uri="{FF2B5EF4-FFF2-40B4-BE49-F238E27FC236}">
                  <a16:creationId xmlns:a16="http://schemas.microsoft.com/office/drawing/2014/main" id="{15AE7319-8036-35C6-DDF5-0AC86D20526B}"/>
                </a:ext>
              </a:extLst>
            </p:cNvPr>
            <p:cNvSpPr/>
            <p:nvPr/>
          </p:nvSpPr>
          <p:spPr>
            <a:xfrm rot="9001274">
              <a:off x="3997362" y="2725083"/>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5" name="Oval 714">
              <a:extLst>
                <a:ext uri="{FF2B5EF4-FFF2-40B4-BE49-F238E27FC236}">
                  <a16:creationId xmlns:a16="http://schemas.microsoft.com/office/drawing/2014/main" id="{F7B83B50-2B78-726B-958B-699264D8ADE9}"/>
                </a:ext>
              </a:extLst>
            </p:cNvPr>
            <p:cNvSpPr/>
            <p:nvPr/>
          </p:nvSpPr>
          <p:spPr>
            <a:xfrm rot="11046955">
              <a:off x="4686119" y="2607344"/>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 name="Oval 715">
              <a:extLst>
                <a:ext uri="{FF2B5EF4-FFF2-40B4-BE49-F238E27FC236}">
                  <a16:creationId xmlns:a16="http://schemas.microsoft.com/office/drawing/2014/main" id="{77A4D929-0F60-1239-3A62-76DB4FC622C5}"/>
                </a:ext>
              </a:extLst>
            </p:cNvPr>
            <p:cNvSpPr/>
            <p:nvPr/>
          </p:nvSpPr>
          <p:spPr>
            <a:xfrm rot="11046955">
              <a:off x="4531987" y="2684368"/>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 name="Oval 716">
              <a:extLst>
                <a:ext uri="{FF2B5EF4-FFF2-40B4-BE49-F238E27FC236}">
                  <a16:creationId xmlns:a16="http://schemas.microsoft.com/office/drawing/2014/main" id="{D0FE6EF0-0636-13F8-A34D-00E26F4975C2}"/>
                </a:ext>
              </a:extLst>
            </p:cNvPr>
            <p:cNvSpPr/>
            <p:nvPr/>
          </p:nvSpPr>
          <p:spPr>
            <a:xfrm rot="11046955">
              <a:off x="4608422" y="298563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8" name="Oval 717">
              <a:extLst>
                <a:ext uri="{FF2B5EF4-FFF2-40B4-BE49-F238E27FC236}">
                  <a16:creationId xmlns:a16="http://schemas.microsoft.com/office/drawing/2014/main" id="{12283CE2-2769-4837-5BB8-0C8247D40213}"/>
                </a:ext>
              </a:extLst>
            </p:cNvPr>
            <p:cNvSpPr/>
            <p:nvPr/>
          </p:nvSpPr>
          <p:spPr>
            <a:xfrm rot="14706798">
              <a:off x="4463666" y="2748601"/>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9" name="Oval 718">
              <a:extLst>
                <a:ext uri="{FF2B5EF4-FFF2-40B4-BE49-F238E27FC236}">
                  <a16:creationId xmlns:a16="http://schemas.microsoft.com/office/drawing/2014/main" id="{614241D8-B03A-181C-520F-8D44FF2FF62D}"/>
                </a:ext>
              </a:extLst>
            </p:cNvPr>
            <p:cNvSpPr/>
            <p:nvPr/>
          </p:nvSpPr>
          <p:spPr>
            <a:xfrm rot="11046955">
              <a:off x="4346803" y="2385287"/>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0" name="Oval 719">
              <a:extLst>
                <a:ext uri="{FF2B5EF4-FFF2-40B4-BE49-F238E27FC236}">
                  <a16:creationId xmlns:a16="http://schemas.microsoft.com/office/drawing/2014/main" id="{52024594-8261-8B88-7E60-DDCC943DF28E}"/>
                </a:ext>
              </a:extLst>
            </p:cNvPr>
            <p:cNvSpPr/>
            <p:nvPr/>
          </p:nvSpPr>
          <p:spPr>
            <a:xfrm rot="11046955">
              <a:off x="4360804" y="283460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Oval 720">
              <a:extLst>
                <a:ext uri="{FF2B5EF4-FFF2-40B4-BE49-F238E27FC236}">
                  <a16:creationId xmlns:a16="http://schemas.microsoft.com/office/drawing/2014/main" id="{6B4E8E20-95D0-5DF7-2611-27D9D6513648}"/>
                </a:ext>
              </a:extLst>
            </p:cNvPr>
            <p:cNvSpPr/>
            <p:nvPr/>
          </p:nvSpPr>
          <p:spPr>
            <a:xfrm rot="11046955">
              <a:off x="4147559" y="2921799"/>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2" name="Oval 721">
              <a:extLst>
                <a:ext uri="{FF2B5EF4-FFF2-40B4-BE49-F238E27FC236}">
                  <a16:creationId xmlns:a16="http://schemas.microsoft.com/office/drawing/2014/main" id="{1B15FF12-3DBF-5E55-F023-130776AA0024}"/>
                </a:ext>
              </a:extLst>
            </p:cNvPr>
            <p:cNvSpPr/>
            <p:nvPr/>
          </p:nvSpPr>
          <p:spPr>
            <a:xfrm rot="11046955">
              <a:off x="4237507" y="2757076"/>
              <a:ext cx="32122" cy="43448"/>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3" name="Oval 722">
              <a:extLst>
                <a:ext uri="{FF2B5EF4-FFF2-40B4-BE49-F238E27FC236}">
                  <a16:creationId xmlns:a16="http://schemas.microsoft.com/office/drawing/2014/main" id="{5C2F55AE-9BE4-6422-C700-3D43C492B043}"/>
                </a:ext>
              </a:extLst>
            </p:cNvPr>
            <p:cNvSpPr/>
            <p:nvPr/>
          </p:nvSpPr>
          <p:spPr>
            <a:xfrm rot="14706798">
              <a:off x="4213517" y="3029047"/>
              <a:ext cx="37270" cy="37447"/>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4" name="Oval 723">
              <a:extLst>
                <a:ext uri="{FF2B5EF4-FFF2-40B4-BE49-F238E27FC236}">
                  <a16:creationId xmlns:a16="http://schemas.microsoft.com/office/drawing/2014/main" id="{FFFFA8F6-3705-FB10-246B-D016AADD8A64}"/>
                </a:ext>
              </a:extLst>
            </p:cNvPr>
            <p:cNvSpPr/>
            <p:nvPr/>
          </p:nvSpPr>
          <p:spPr>
            <a:xfrm rot="268496">
              <a:off x="6562683" y="24150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5" name="Oval 724">
              <a:extLst>
                <a:ext uri="{FF2B5EF4-FFF2-40B4-BE49-F238E27FC236}">
                  <a16:creationId xmlns:a16="http://schemas.microsoft.com/office/drawing/2014/main" id="{1C3BD381-2D43-8D50-51D5-1EFAD34E57ED}"/>
                </a:ext>
              </a:extLst>
            </p:cNvPr>
            <p:cNvSpPr/>
            <p:nvPr/>
          </p:nvSpPr>
          <p:spPr>
            <a:xfrm rot="268496">
              <a:off x="6597866" y="257613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6" name="Oval 725">
              <a:extLst>
                <a:ext uri="{FF2B5EF4-FFF2-40B4-BE49-F238E27FC236}">
                  <a16:creationId xmlns:a16="http://schemas.microsoft.com/office/drawing/2014/main" id="{8A67E9BC-5872-880D-5336-51E77DD8520D}"/>
                </a:ext>
              </a:extLst>
            </p:cNvPr>
            <p:cNvSpPr/>
            <p:nvPr/>
          </p:nvSpPr>
          <p:spPr>
            <a:xfrm rot="268496">
              <a:off x="6713261" y="227711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7" name="Oval 726">
              <a:extLst>
                <a:ext uri="{FF2B5EF4-FFF2-40B4-BE49-F238E27FC236}">
                  <a16:creationId xmlns:a16="http://schemas.microsoft.com/office/drawing/2014/main" id="{01942FAD-07B5-AC6C-F993-3B5D513F4DB5}"/>
                </a:ext>
              </a:extLst>
            </p:cNvPr>
            <p:cNvSpPr/>
            <p:nvPr/>
          </p:nvSpPr>
          <p:spPr>
            <a:xfrm rot="268496">
              <a:off x="6677314" y="237494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8" name="Oval 727">
              <a:extLst>
                <a:ext uri="{FF2B5EF4-FFF2-40B4-BE49-F238E27FC236}">
                  <a16:creationId xmlns:a16="http://schemas.microsoft.com/office/drawing/2014/main" id="{542CC564-6E92-4AE5-EB2B-94AA28EC6AC1}"/>
                </a:ext>
              </a:extLst>
            </p:cNvPr>
            <p:cNvSpPr/>
            <p:nvPr/>
          </p:nvSpPr>
          <p:spPr>
            <a:xfrm rot="3928339">
              <a:off x="6766188" y="2549211"/>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9" name="Oval 728">
              <a:extLst>
                <a:ext uri="{FF2B5EF4-FFF2-40B4-BE49-F238E27FC236}">
                  <a16:creationId xmlns:a16="http://schemas.microsoft.com/office/drawing/2014/main" id="{9D8B58A9-929A-2675-9C87-395B10806621}"/>
                </a:ext>
              </a:extLst>
            </p:cNvPr>
            <p:cNvSpPr/>
            <p:nvPr/>
          </p:nvSpPr>
          <p:spPr>
            <a:xfrm rot="268496">
              <a:off x="6732841" y="263342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0" name="Oval 729">
              <a:extLst>
                <a:ext uri="{FF2B5EF4-FFF2-40B4-BE49-F238E27FC236}">
                  <a16:creationId xmlns:a16="http://schemas.microsoft.com/office/drawing/2014/main" id="{268BD63E-583A-4A57-E7E5-A49263EAB406}"/>
                </a:ext>
              </a:extLst>
            </p:cNvPr>
            <p:cNvSpPr/>
            <p:nvPr/>
          </p:nvSpPr>
          <p:spPr>
            <a:xfrm rot="15756651">
              <a:off x="6346311" y="2445552"/>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1" name="Oval 730">
              <a:extLst>
                <a:ext uri="{FF2B5EF4-FFF2-40B4-BE49-F238E27FC236}">
                  <a16:creationId xmlns:a16="http://schemas.microsoft.com/office/drawing/2014/main" id="{3533DB1D-C22B-298B-9823-CDFCDD9ACBF7}"/>
                </a:ext>
              </a:extLst>
            </p:cNvPr>
            <p:cNvSpPr/>
            <p:nvPr/>
          </p:nvSpPr>
          <p:spPr>
            <a:xfrm rot="15756651">
              <a:off x="6235507" y="231005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2" name="Oval 731">
              <a:extLst>
                <a:ext uri="{FF2B5EF4-FFF2-40B4-BE49-F238E27FC236}">
                  <a16:creationId xmlns:a16="http://schemas.microsoft.com/office/drawing/2014/main" id="{10916549-6A8D-3D80-A3F8-A83EC1AC9C10}"/>
                </a:ext>
              </a:extLst>
            </p:cNvPr>
            <p:cNvSpPr/>
            <p:nvPr/>
          </p:nvSpPr>
          <p:spPr>
            <a:xfrm rot="15756651">
              <a:off x="6382261" y="2567457"/>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3" name="Oval 732">
              <a:extLst>
                <a:ext uri="{FF2B5EF4-FFF2-40B4-BE49-F238E27FC236}">
                  <a16:creationId xmlns:a16="http://schemas.microsoft.com/office/drawing/2014/main" id="{3CD79383-2EA9-435F-21D4-D2363D780A31}"/>
                </a:ext>
              </a:extLst>
            </p:cNvPr>
            <p:cNvSpPr/>
            <p:nvPr/>
          </p:nvSpPr>
          <p:spPr>
            <a:xfrm rot="19416494">
              <a:off x="6580687" y="2192394"/>
              <a:ext cx="36567" cy="3816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Oval 733">
              <a:extLst>
                <a:ext uri="{FF2B5EF4-FFF2-40B4-BE49-F238E27FC236}">
                  <a16:creationId xmlns:a16="http://schemas.microsoft.com/office/drawing/2014/main" id="{8A29F3C6-665A-62D2-BD56-55DCEBDF68EE}"/>
                </a:ext>
              </a:extLst>
            </p:cNvPr>
            <p:cNvSpPr/>
            <p:nvPr/>
          </p:nvSpPr>
          <p:spPr>
            <a:xfrm rot="15756651">
              <a:off x="6473397" y="2324133"/>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5" name="Oval 734">
              <a:extLst>
                <a:ext uri="{FF2B5EF4-FFF2-40B4-BE49-F238E27FC236}">
                  <a16:creationId xmlns:a16="http://schemas.microsoft.com/office/drawing/2014/main" id="{BF011496-CDE9-E9B2-F9AD-B19AA8EBD2F5}"/>
                </a:ext>
              </a:extLst>
            </p:cNvPr>
            <p:cNvSpPr/>
            <p:nvPr/>
          </p:nvSpPr>
          <p:spPr>
            <a:xfrm rot="268496">
              <a:off x="6595570" y="169559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6" name="Oval 735">
              <a:extLst>
                <a:ext uri="{FF2B5EF4-FFF2-40B4-BE49-F238E27FC236}">
                  <a16:creationId xmlns:a16="http://schemas.microsoft.com/office/drawing/2014/main" id="{67291653-C1D8-F8FF-623C-218905B1FE58}"/>
                </a:ext>
              </a:extLst>
            </p:cNvPr>
            <p:cNvSpPr/>
            <p:nvPr/>
          </p:nvSpPr>
          <p:spPr>
            <a:xfrm rot="268496">
              <a:off x="6658356" y="206847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7" name="Oval 736">
              <a:extLst>
                <a:ext uri="{FF2B5EF4-FFF2-40B4-BE49-F238E27FC236}">
                  <a16:creationId xmlns:a16="http://schemas.microsoft.com/office/drawing/2014/main" id="{87F422F3-1061-A875-11A7-DCC56FFFA8B8}"/>
                </a:ext>
              </a:extLst>
            </p:cNvPr>
            <p:cNvSpPr/>
            <p:nvPr/>
          </p:nvSpPr>
          <p:spPr>
            <a:xfrm rot="268496">
              <a:off x="6842789" y="171794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id="{06968E51-D54C-2864-2AC7-72A47F0DB756}"/>
                </a:ext>
              </a:extLst>
            </p:cNvPr>
            <p:cNvSpPr/>
            <p:nvPr/>
          </p:nvSpPr>
          <p:spPr>
            <a:xfrm rot="268496">
              <a:off x="6841239" y="191491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9" name="Oval 738">
              <a:extLst>
                <a:ext uri="{FF2B5EF4-FFF2-40B4-BE49-F238E27FC236}">
                  <a16:creationId xmlns:a16="http://schemas.microsoft.com/office/drawing/2014/main" id="{7F9D1587-2F7E-D405-401B-A460F045197A}"/>
                </a:ext>
              </a:extLst>
            </p:cNvPr>
            <p:cNvSpPr/>
            <p:nvPr/>
          </p:nvSpPr>
          <p:spPr>
            <a:xfrm rot="3928339">
              <a:off x="6848788" y="204302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0" name="Oval 739">
              <a:extLst>
                <a:ext uri="{FF2B5EF4-FFF2-40B4-BE49-F238E27FC236}">
                  <a16:creationId xmlns:a16="http://schemas.microsoft.com/office/drawing/2014/main" id="{8A8D2547-72DA-3A6F-F1A2-0A6882D3184F}"/>
                </a:ext>
              </a:extLst>
            </p:cNvPr>
            <p:cNvSpPr/>
            <p:nvPr/>
          </p:nvSpPr>
          <p:spPr>
            <a:xfrm rot="268496">
              <a:off x="6083037" y="199921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1" name="Oval 740">
              <a:extLst>
                <a:ext uri="{FF2B5EF4-FFF2-40B4-BE49-F238E27FC236}">
                  <a16:creationId xmlns:a16="http://schemas.microsoft.com/office/drawing/2014/main" id="{456000CC-5085-D91B-DD60-F56388A7DF6B}"/>
                </a:ext>
              </a:extLst>
            </p:cNvPr>
            <p:cNvSpPr/>
            <p:nvPr/>
          </p:nvSpPr>
          <p:spPr>
            <a:xfrm rot="268496">
              <a:off x="6066999" y="244852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2" name="Oval 741">
              <a:extLst>
                <a:ext uri="{FF2B5EF4-FFF2-40B4-BE49-F238E27FC236}">
                  <a16:creationId xmlns:a16="http://schemas.microsoft.com/office/drawing/2014/main" id="{576B1FA8-FBA3-E86D-F4E7-1D5C24690D09}"/>
                </a:ext>
              </a:extLst>
            </p:cNvPr>
            <p:cNvSpPr/>
            <p:nvPr/>
          </p:nvSpPr>
          <p:spPr>
            <a:xfrm rot="268496">
              <a:off x="6153630" y="219733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3" name="Oval 742">
              <a:extLst>
                <a:ext uri="{FF2B5EF4-FFF2-40B4-BE49-F238E27FC236}">
                  <a16:creationId xmlns:a16="http://schemas.microsoft.com/office/drawing/2014/main" id="{4D006B8C-D5E1-2D7E-00A2-00FDBE0E3AE3}"/>
                </a:ext>
              </a:extLst>
            </p:cNvPr>
            <p:cNvSpPr/>
            <p:nvPr/>
          </p:nvSpPr>
          <p:spPr>
            <a:xfrm rot="268496">
              <a:off x="6347648" y="230407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4" name="Oval 743">
              <a:extLst>
                <a:ext uri="{FF2B5EF4-FFF2-40B4-BE49-F238E27FC236}">
                  <a16:creationId xmlns:a16="http://schemas.microsoft.com/office/drawing/2014/main" id="{D33D221F-051B-6BF2-16B9-3D7360B147A6}"/>
                </a:ext>
              </a:extLst>
            </p:cNvPr>
            <p:cNvSpPr/>
            <p:nvPr/>
          </p:nvSpPr>
          <p:spPr>
            <a:xfrm rot="268496">
              <a:off x="6466027" y="168212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5" name="Oval 744">
              <a:extLst>
                <a:ext uri="{FF2B5EF4-FFF2-40B4-BE49-F238E27FC236}">
                  <a16:creationId xmlns:a16="http://schemas.microsoft.com/office/drawing/2014/main" id="{B109C7DE-3CA6-BCDA-714D-CAC455B026B5}"/>
                </a:ext>
              </a:extLst>
            </p:cNvPr>
            <p:cNvSpPr/>
            <p:nvPr/>
          </p:nvSpPr>
          <p:spPr>
            <a:xfrm rot="9001274">
              <a:off x="6749231" y="170369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6" name="Oval 745">
              <a:extLst>
                <a:ext uri="{FF2B5EF4-FFF2-40B4-BE49-F238E27FC236}">
                  <a16:creationId xmlns:a16="http://schemas.microsoft.com/office/drawing/2014/main" id="{ABA23C5B-9A63-F70B-4967-8E98D233FBC1}"/>
                </a:ext>
              </a:extLst>
            </p:cNvPr>
            <p:cNvSpPr/>
            <p:nvPr/>
          </p:nvSpPr>
          <p:spPr>
            <a:xfrm rot="9001274">
              <a:off x="6690311" y="1577039"/>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Oval 746">
              <a:extLst>
                <a:ext uri="{FF2B5EF4-FFF2-40B4-BE49-F238E27FC236}">
                  <a16:creationId xmlns:a16="http://schemas.microsoft.com/office/drawing/2014/main" id="{31A8EAB5-5B28-9BFF-6BEC-EC032B7197B6}"/>
                </a:ext>
              </a:extLst>
            </p:cNvPr>
            <p:cNvSpPr/>
            <p:nvPr/>
          </p:nvSpPr>
          <p:spPr>
            <a:xfrm rot="9001274">
              <a:off x="6272667" y="201815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Oval 747">
              <a:extLst>
                <a:ext uri="{FF2B5EF4-FFF2-40B4-BE49-F238E27FC236}">
                  <a16:creationId xmlns:a16="http://schemas.microsoft.com/office/drawing/2014/main" id="{75C98371-237A-9877-ED9E-248516E76D22}"/>
                </a:ext>
              </a:extLst>
            </p:cNvPr>
            <p:cNvSpPr/>
            <p:nvPr/>
          </p:nvSpPr>
          <p:spPr>
            <a:xfrm rot="11046955">
              <a:off x="6685199" y="2011543"/>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9" name="Oval 748">
              <a:extLst>
                <a:ext uri="{FF2B5EF4-FFF2-40B4-BE49-F238E27FC236}">
                  <a16:creationId xmlns:a16="http://schemas.microsoft.com/office/drawing/2014/main" id="{83C62366-548C-4547-E26B-D612D7D25F36}"/>
                </a:ext>
              </a:extLst>
            </p:cNvPr>
            <p:cNvSpPr/>
            <p:nvPr/>
          </p:nvSpPr>
          <p:spPr>
            <a:xfrm rot="11046955">
              <a:off x="6705692" y="185361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0" name="Oval 749">
              <a:extLst>
                <a:ext uri="{FF2B5EF4-FFF2-40B4-BE49-F238E27FC236}">
                  <a16:creationId xmlns:a16="http://schemas.microsoft.com/office/drawing/2014/main" id="{2554D85B-533C-B67D-E716-16A31B8912D1}"/>
                </a:ext>
              </a:extLst>
            </p:cNvPr>
            <p:cNvSpPr/>
            <p:nvPr/>
          </p:nvSpPr>
          <p:spPr>
            <a:xfrm rot="11046955">
              <a:off x="6782127" y="215488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1" name="Oval 750">
              <a:extLst>
                <a:ext uri="{FF2B5EF4-FFF2-40B4-BE49-F238E27FC236}">
                  <a16:creationId xmlns:a16="http://schemas.microsoft.com/office/drawing/2014/main" id="{9D1CAA92-F7B5-9F34-7B01-79D1EB4878CA}"/>
                </a:ext>
              </a:extLst>
            </p:cNvPr>
            <p:cNvSpPr/>
            <p:nvPr/>
          </p:nvSpPr>
          <p:spPr>
            <a:xfrm rot="14706798">
              <a:off x="6637371" y="1917850"/>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2" name="Oval 751">
              <a:extLst>
                <a:ext uri="{FF2B5EF4-FFF2-40B4-BE49-F238E27FC236}">
                  <a16:creationId xmlns:a16="http://schemas.microsoft.com/office/drawing/2014/main" id="{51ED9A60-A1AA-2CF9-BC61-54347B46C8AA}"/>
                </a:ext>
              </a:extLst>
            </p:cNvPr>
            <p:cNvSpPr/>
            <p:nvPr/>
          </p:nvSpPr>
          <p:spPr>
            <a:xfrm rot="11046955">
              <a:off x="6498283" y="182758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3" name="Oval 752">
              <a:extLst>
                <a:ext uri="{FF2B5EF4-FFF2-40B4-BE49-F238E27FC236}">
                  <a16:creationId xmlns:a16="http://schemas.microsoft.com/office/drawing/2014/main" id="{7F3E52FF-F5BE-63DB-701C-D4BE456BC076}"/>
                </a:ext>
              </a:extLst>
            </p:cNvPr>
            <p:cNvSpPr/>
            <p:nvPr/>
          </p:nvSpPr>
          <p:spPr>
            <a:xfrm rot="11046955">
              <a:off x="6534509" y="200385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4" name="Oval 753">
              <a:extLst>
                <a:ext uri="{FF2B5EF4-FFF2-40B4-BE49-F238E27FC236}">
                  <a16:creationId xmlns:a16="http://schemas.microsoft.com/office/drawing/2014/main" id="{BA606836-020A-DB75-B681-0836D5B50009}"/>
                </a:ext>
              </a:extLst>
            </p:cNvPr>
            <p:cNvSpPr/>
            <p:nvPr/>
          </p:nvSpPr>
          <p:spPr>
            <a:xfrm rot="11046955">
              <a:off x="6321264" y="209104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5" name="Oval 754">
              <a:extLst>
                <a:ext uri="{FF2B5EF4-FFF2-40B4-BE49-F238E27FC236}">
                  <a16:creationId xmlns:a16="http://schemas.microsoft.com/office/drawing/2014/main" id="{EE70D042-7F39-1E76-33BC-B2520A1A1D88}"/>
                </a:ext>
              </a:extLst>
            </p:cNvPr>
            <p:cNvSpPr/>
            <p:nvPr/>
          </p:nvSpPr>
          <p:spPr>
            <a:xfrm rot="11046955">
              <a:off x="6411212" y="192632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6" name="Oval 755">
              <a:extLst>
                <a:ext uri="{FF2B5EF4-FFF2-40B4-BE49-F238E27FC236}">
                  <a16:creationId xmlns:a16="http://schemas.microsoft.com/office/drawing/2014/main" id="{C1EA493C-BD3E-045E-3C9F-307390AC4596}"/>
                </a:ext>
              </a:extLst>
            </p:cNvPr>
            <p:cNvSpPr/>
            <p:nvPr/>
          </p:nvSpPr>
          <p:spPr>
            <a:xfrm rot="14706798">
              <a:off x="6387222" y="2198296"/>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7" name="Oval 756">
              <a:extLst>
                <a:ext uri="{FF2B5EF4-FFF2-40B4-BE49-F238E27FC236}">
                  <a16:creationId xmlns:a16="http://schemas.microsoft.com/office/drawing/2014/main" id="{45345EAC-699D-742B-9045-2E288CDEAE50}"/>
                </a:ext>
              </a:extLst>
            </p:cNvPr>
            <p:cNvSpPr/>
            <p:nvPr/>
          </p:nvSpPr>
          <p:spPr>
            <a:xfrm rot="7524245">
              <a:off x="5504812" y="284196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8" name="Oval 757">
              <a:extLst>
                <a:ext uri="{FF2B5EF4-FFF2-40B4-BE49-F238E27FC236}">
                  <a16:creationId xmlns:a16="http://schemas.microsoft.com/office/drawing/2014/main" id="{D5397CF5-AD09-C734-8A00-596ECCA53D07}"/>
                </a:ext>
              </a:extLst>
            </p:cNvPr>
            <p:cNvSpPr/>
            <p:nvPr/>
          </p:nvSpPr>
          <p:spPr>
            <a:xfrm rot="7524245">
              <a:off x="5050129" y="289414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9" name="Oval 758">
              <a:extLst>
                <a:ext uri="{FF2B5EF4-FFF2-40B4-BE49-F238E27FC236}">
                  <a16:creationId xmlns:a16="http://schemas.microsoft.com/office/drawing/2014/main" id="{1A65245B-A3DA-C86B-5E10-9BB7330152BE}"/>
                </a:ext>
              </a:extLst>
            </p:cNvPr>
            <p:cNvSpPr/>
            <p:nvPr/>
          </p:nvSpPr>
          <p:spPr>
            <a:xfrm rot="7524245">
              <a:off x="5552117" y="30198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0" name="Oval 759">
              <a:extLst>
                <a:ext uri="{FF2B5EF4-FFF2-40B4-BE49-F238E27FC236}">
                  <a16:creationId xmlns:a16="http://schemas.microsoft.com/office/drawing/2014/main" id="{45C4E7BE-47AF-46EA-5FF2-98929679EDC3}"/>
                </a:ext>
              </a:extLst>
            </p:cNvPr>
            <p:cNvSpPr/>
            <p:nvPr/>
          </p:nvSpPr>
          <p:spPr>
            <a:xfrm rot="7524245">
              <a:off x="5435879" y="305300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1" name="Oval 760">
              <a:extLst>
                <a:ext uri="{FF2B5EF4-FFF2-40B4-BE49-F238E27FC236}">
                  <a16:creationId xmlns:a16="http://schemas.microsoft.com/office/drawing/2014/main" id="{B569A8B4-0EB0-486F-173D-597A833B289B}"/>
                </a:ext>
              </a:extLst>
            </p:cNvPr>
            <p:cNvSpPr/>
            <p:nvPr/>
          </p:nvSpPr>
          <p:spPr>
            <a:xfrm rot="11184088">
              <a:off x="5318763" y="318929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2" name="Oval 761">
              <a:extLst>
                <a:ext uri="{FF2B5EF4-FFF2-40B4-BE49-F238E27FC236}">
                  <a16:creationId xmlns:a16="http://schemas.microsoft.com/office/drawing/2014/main" id="{A4E7773C-2136-7D11-5F3A-5907825EA355}"/>
                </a:ext>
              </a:extLst>
            </p:cNvPr>
            <p:cNvSpPr/>
            <p:nvPr/>
          </p:nvSpPr>
          <p:spPr>
            <a:xfrm rot="7524245">
              <a:off x="5252289" y="312653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3" name="Oval 762">
              <a:extLst>
                <a:ext uri="{FF2B5EF4-FFF2-40B4-BE49-F238E27FC236}">
                  <a16:creationId xmlns:a16="http://schemas.microsoft.com/office/drawing/2014/main" id="{B4825355-C927-6651-C929-B0900ACB61F9}"/>
                </a:ext>
              </a:extLst>
            </p:cNvPr>
            <p:cNvSpPr/>
            <p:nvPr/>
          </p:nvSpPr>
          <p:spPr>
            <a:xfrm rot="1412400">
              <a:off x="5252015" y="258395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4" name="Oval 763">
              <a:extLst>
                <a:ext uri="{FF2B5EF4-FFF2-40B4-BE49-F238E27FC236}">
                  <a16:creationId xmlns:a16="http://schemas.microsoft.com/office/drawing/2014/main" id="{4A352D98-E3EF-5B77-05C5-68B6EB9567FC}"/>
                </a:ext>
              </a:extLst>
            </p:cNvPr>
            <p:cNvSpPr/>
            <p:nvPr/>
          </p:nvSpPr>
          <p:spPr>
            <a:xfrm rot="1412400">
              <a:off x="5768095" y="259982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5" name="Oval 764">
              <a:extLst>
                <a:ext uri="{FF2B5EF4-FFF2-40B4-BE49-F238E27FC236}">
                  <a16:creationId xmlns:a16="http://schemas.microsoft.com/office/drawing/2014/main" id="{07976BDE-A749-7ABA-509B-DCDF1F4D39DE}"/>
                </a:ext>
              </a:extLst>
            </p:cNvPr>
            <p:cNvSpPr/>
            <p:nvPr/>
          </p:nvSpPr>
          <p:spPr>
            <a:xfrm rot="1412400">
              <a:off x="5313116" y="292678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6" name="Oval 765">
              <a:extLst>
                <a:ext uri="{FF2B5EF4-FFF2-40B4-BE49-F238E27FC236}">
                  <a16:creationId xmlns:a16="http://schemas.microsoft.com/office/drawing/2014/main" id="{78826EDD-C8BC-4116-49DA-C0227AE4F4DF}"/>
                </a:ext>
              </a:extLst>
            </p:cNvPr>
            <p:cNvSpPr/>
            <p:nvPr/>
          </p:nvSpPr>
          <p:spPr>
            <a:xfrm rot="5072243">
              <a:off x="5691834" y="2955548"/>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7" name="Oval 766">
              <a:extLst>
                <a:ext uri="{FF2B5EF4-FFF2-40B4-BE49-F238E27FC236}">
                  <a16:creationId xmlns:a16="http://schemas.microsoft.com/office/drawing/2014/main" id="{BC3D36AD-0A00-D2C9-CC4A-83BB10DED5D7}"/>
                </a:ext>
              </a:extLst>
            </p:cNvPr>
            <p:cNvSpPr/>
            <p:nvPr/>
          </p:nvSpPr>
          <p:spPr>
            <a:xfrm rot="1412400">
              <a:off x="5633749" y="2796651"/>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8" name="Oval 767">
              <a:extLst>
                <a:ext uri="{FF2B5EF4-FFF2-40B4-BE49-F238E27FC236}">
                  <a16:creationId xmlns:a16="http://schemas.microsoft.com/office/drawing/2014/main" id="{EF2C512B-06CA-E529-B7E7-F4950B556416}"/>
                </a:ext>
              </a:extLst>
            </p:cNvPr>
            <p:cNvSpPr/>
            <p:nvPr/>
          </p:nvSpPr>
          <p:spPr>
            <a:xfrm rot="7524245">
              <a:off x="6111437" y="321775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9" name="Oval 768">
              <a:extLst>
                <a:ext uri="{FF2B5EF4-FFF2-40B4-BE49-F238E27FC236}">
                  <a16:creationId xmlns:a16="http://schemas.microsoft.com/office/drawing/2014/main" id="{A10CC213-90AA-EC65-5F45-56AD2A4C5660}"/>
                </a:ext>
              </a:extLst>
            </p:cNvPr>
            <p:cNvSpPr/>
            <p:nvPr/>
          </p:nvSpPr>
          <p:spPr>
            <a:xfrm rot="7524245">
              <a:off x="5759312" y="307996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0" name="Oval 769">
              <a:extLst>
                <a:ext uri="{FF2B5EF4-FFF2-40B4-BE49-F238E27FC236}">
                  <a16:creationId xmlns:a16="http://schemas.microsoft.com/office/drawing/2014/main" id="{48944F66-02E7-5533-5F89-3B6C95A90798}"/>
                </a:ext>
              </a:extLst>
            </p:cNvPr>
            <p:cNvSpPr/>
            <p:nvPr/>
          </p:nvSpPr>
          <p:spPr>
            <a:xfrm rot="7524245">
              <a:off x="5581032" y="34405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1" name="Oval 770">
              <a:extLst>
                <a:ext uri="{FF2B5EF4-FFF2-40B4-BE49-F238E27FC236}">
                  <a16:creationId xmlns:a16="http://schemas.microsoft.com/office/drawing/2014/main" id="{30FDF2B1-1145-816C-1933-A6706AFA944F}"/>
                </a:ext>
              </a:extLst>
            </p:cNvPr>
            <p:cNvSpPr/>
            <p:nvPr/>
          </p:nvSpPr>
          <p:spPr>
            <a:xfrm rot="7524245">
              <a:off x="5797039" y="331576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2" name="Oval 771">
              <a:extLst>
                <a:ext uri="{FF2B5EF4-FFF2-40B4-BE49-F238E27FC236}">
                  <a16:creationId xmlns:a16="http://schemas.microsoft.com/office/drawing/2014/main" id="{3C871F24-99B7-F74B-BE64-86484A9051B1}"/>
                </a:ext>
              </a:extLst>
            </p:cNvPr>
            <p:cNvSpPr/>
            <p:nvPr/>
          </p:nvSpPr>
          <p:spPr>
            <a:xfrm rot="11184088">
              <a:off x="5370792" y="33075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Oval 772">
              <a:extLst>
                <a:ext uri="{FF2B5EF4-FFF2-40B4-BE49-F238E27FC236}">
                  <a16:creationId xmlns:a16="http://schemas.microsoft.com/office/drawing/2014/main" id="{D6061CFB-B961-9DC3-3F31-135C3AE113D3}"/>
                </a:ext>
              </a:extLst>
            </p:cNvPr>
            <p:cNvSpPr/>
            <p:nvPr/>
          </p:nvSpPr>
          <p:spPr>
            <a:xfrm rot="7524245">
              <a:off x="6114427" y="2622049"/>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4" name="Oval 773">
              <a:extLst>
                <a:ext uri="{FF2B5EF4-FFF2-40B4-BE49-F238E27FC236}">
                  <a16:creationId xmlns:a16="http://schemas.microsoft.com/office/drawing/2014/main" id="{7A4E0A7C-0925-C304-E018-0B47DB77E22C}"/>
                </a:ext>
              </a:extLst>
            </p:cNvPr>
            <p:cNvSpPr/>
            <p:nvPr/>
          </p:nvSpPr>
          <p:spPr>
            <a:xfrm rot="7524245">
              <a:off x="5556272" y="252023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5" name="Oval 774">
              <a:extLst>
                <a:ext uri="{FF2B5EF4-FFF2-40B4-BE49-F238E27FC236}">
                  <a16:creationId xmlns:a16="http://schemas.microsoft.com/office/drawing/2014/main" id="{2DF540D2-5143-F630-4CEA-B73C868FFFA7}"/>
                </a:ext>
              </a:extLst>
            </p:cNvPr>
            <p:cNvSpPr/>
            <p:nvPr/>
          </p:nvSpPr>
          <p:spPr>
            <a:xfrm rot="7524245">
              <a:off x="5908192" y="258077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6" name="Oval 775">
              <a:extLst>
                <a:ext uri="{FF2B5EF4-FFF2-40B4-BE49-F238E27FC236}">
                  <a16:creationId xmlns:a16="http://schemas.microsoft.com/office/drawing/2014/main" id="{44499873-FB91-79AE-B9FB-F8A6E1F6F8D0}"/>
                </a:ext>
              </a:extLst>
            </p:cNvPr>
            <p:cNvSpPr/>
            <p:nvPr/>
          </p:nvSpPr>
          <p:spPr>
            <a:xfrm rot="7524245">
              <a:off x="5716907" y="269233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7" name="Oval 776">
              <a:extLst>
                <a:ext uri="{FF2B5EF4-FFF2-40B4-BE49-F238E27FC236}">
                  <a16:creationId xmlns:a16="http://schemas.microsoft.com/office/drawing/2014/main" id="{DEA28E62-49F5-941F-3A9B-FC481CA42320}"/>
                </a:ext>
              </a:extLst>
            </p:cNvPr>
            <p:cNvSpPr/>
            <p:nvPr/>
          </p:nvSpPr>
          <p:spPr>
            <a:xfrm rot="7524245">
              <a:off x="6189575" y="311355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8" name="Oval 777">
              <a:extLst>
                <a:ext uri="{FF2B5EF4-FFF2-40B4-BE49-F238E27FC236}">
                  <a16:creationId xmlns:a16="http://schemas.microsoft.com/office/drawing/2014/main" id="{0A3C46B7-9188-5B28-220A-5B30F403361E}"/>
                </a:ext>
              </a:extLst>
            </p:cNvPr>
            <p:cNvSpPr/>
            <p:nvPr/>
          </p:nvSpPr>
          <p:spPr>
            <a:xfrm rot="16257023">
              <a:off x="5365111" y="344700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Oval 778">
              <a:extLst>
                <a:ext uri="{FF2B5EF4-FFF2-40B4-BE49-F238E27FC236}">
                  <a16:creationId xmlns:a16="http://schemas.microsoft.com/office/drawing/2014/main" id="{9C2FF3A6-3898-E9C6-346A-E7EA332B3272}"/>
                </a:ext>
              </a:extLst>
            </p:cNvPr>
            <p:cNvSpPr/>
            <p:nvPr/>
          </p:nvSpPr>
          <p:spPr>
            <a:xfrm rot="16257023">
              <a:off x="5570719" y="326788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Oval 779">
              <a:extLst>
                <a:ext uri="{FF2B5EF4-FFF2-40B4-BE49-F238E27FC236}">
                  <a16:creationId xmlns:a16="http://schemas.microsoft.com/office/drawing/2014/main" id="{B3BCF348-C3D9-30C2-C3EB-A78CA9404E14}"/>
                </a:ext>
              </a:extLst>
            </p:cNvPr>
            <p:cNvSpPr/>
            <p:nvPr/>
          </p:nvSpPr>
          <p:spPr>
            <a:xfrm rot="16257023">
              <a:off x="6000710" y="277497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1" name="Oval 780">
              <a:extLst>
                <a:ext uri="{FF2B5EF4-FFF2-40B4-BE49-F238E27FC236}">
                  <a16:creationId xmlns:a16="http://schemas.microsoft.com/office/drawing/2014/main" id="{FC07EE5E-3086-1FED-3B8C-2B02C9796085}"/>
                </a:ext>
              </a:extLst>
            </p:cNvPr>
            <p:cNvSpPr/>
            <p:nvPr/>
          </p:nvSpPr>
          <p:spPr>
            <a:xfrm rot="18302704">
              <a:off x="5794352" y="313224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2" name="Oval 781">
              <a:extLst>
                <a:ext uri="{FF2B5EF4-FFF2-40B4-BE49-F238E27FC236}">
                  <a16:creationId xmlns:a16="http://schemas.microsoft.com/office/drawing/2014/main" id="{40E3A11F-890F-A4E5-EDCF-2E4D74330BBB}"/>
                </a:ext>
              </a:extLst>
            </p:cNvPr>
            <p:cNvSpPr/>
            <p:nvPr/>
          </p:nvSpPr>
          <p:spPr>
            <a:xfrm rot="18302704">
              <a:off x="5919288" y="32309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3" name="Oval 782">
              <a:extLst>
                <a:ext uri="{FF2B5EF4-FFF2-40B4-BE49-F238E27FC236}">
                  <a16:creationId xmlns:a16="http://schemas.microsoft.com/office/drawing/2014/main" id="{3AC36993-AC3F-6168-E01B-71EBB71DB9EB}"/>
                </a:ext>
              </a:extLst>
            </p:cNvPr>
            <p:cNvSpPr/>
            <p:nvPr/>
          </p:nvSpPr>
          <p:spPr>
            <a:xfrm rot="18302704">
              <a:off x="5621573" y="31417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4" name="Oval 783">
              <a:extLst>
                <a:ext uri="{FF2B5EF4-FFF2-40B4-BE49-F238E27FC236}">
                  <a16:creationId xmlns:a16="http://schemas.microsoft.com/office/drawing/2014/main" id="{E645A799-E10D-828E-3680-BB648EF6BDBE}"/>
                </a:ext>
              </a:extLst>
            </p:cNvPr>
            <p:cNvSpPr/>
            <p:nvPr/>
          </p:nvSpPr>
          <p:spPr>
            <a:xfrm rot="362547">
              <a:off x="5897981" y="3146128"/>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5" name="Oval 784">
              <a:extLst>
                <a:ext uri="{FF2B5EF4-FFF2-40B4-BE49-F238E27FC236}">
                  <a16:creationId xmlns:a16="http://schemas.microsoft.com/office/drawing/2014/main" id="{FD322512-27F9-9821-4110-3DEF786EBF34}"/>
                </a:ext>
              </a:extLst>
            </p:cNvPr>
            <p:cNvSpPr/>
            <p:nvPr/>
          </p:nvSpPr>
          <p:spPr>
            <a:xfrm rot="18302704">
              <a:off x="6048221" y="30664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6" name="Oval 785">
              <a:extLst>
                <a:ext uri="{FF2B5EF4-FFF2-40B4-BE49-F238E27FC236}">
                  <a16:creationId xmlns:a16="http://schemas.microsoft.com/office/drawing/2014/main" id="{6BF0996F-DDC9-758B-4C78-C2215DA2FCFA}"/>
                </a:ext>
              </a:extLst>
            </p:cNvPr>
            <p:cNvSpPr/>
            <p:nvPr/>
          </p:nvSpPr>
          <p:spPr>
            <a:xfrm rot="18302704">
              <a:off x="5878398" y="300693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Oval 786">
              <a:extLst>
                <a:ext uri="{FF2B5EF4-FFF2-40B4-BE49-F238E27FC236}">
                  <a16:creationId xmlns:a16="http://schemas.microsoft.com/office/drawing/2014/main" id="{F9A71A75-EBFF-0193-D33D-93F138F9FF18}"/>
                </a:ext>
              </a:extLst>
            </p:cNvPr>
            <p:cNvSpPr/>
            <p:nvPr/>
          </p:nvSpPr>
          <p:spPr>
            <a:xfrm rot="18302704">
              <a:off x="5913206" y="277920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Oval 787">
              <a:extLst>
                <a:ext uri="{FF2B5EF4-FFF2-40B4-BE49-F238E27FC236}">
                  <a16:creationId xmlns:a16="http://schemas.microsoft.com/office/drawing/2014/main" id="{5D308B07-1ABD-1406-54E6-DF98094A6CB2}"/>
                </a:ext>
              </a:extLst>
            </p:cNvPr>
            <p:cNvSpPr/>
            <p:nvPr/>
          </p:nvSpPr>
          <p:spPr>
            <a:xfrm rot="18302704">
              <a:off x="6008275" y="294102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9" name="Oval 788">
              <a:extLst>
                <a:ext uri="{FF2B5EF4-FFF2-40B4-BE49-F238E27FC236}">
                  <a16:creationId xmlns:a16="http://schemas.microsoft.com/office/drawing/2014/main" id="{A52B9F08-31D8-A01E-3E1C-D54522F838ED}"/>
                </a:ext>
              </a:extLst>
            </p:cNvPr>
            <p:cNvSpPr/>
            <p:nvPr/>
          </p:nvSpPr>
          <p:spPr>
            <a:xfrm rot="362547">
              <a:off x="5785985" y="278740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0" name="Group 989">
            <a:extLst>
              <a:ext uri="{FF2B5EF4-FFF2-40B4-BE49-F238E27FC236}">
                <a16:creationId xmlns:a16="http://schemas.microsoft.com/office/drawing/2014/main" id="{4C155805-0C79-6421-D9AD-12E708AA4873}"/>
              </a:ext>
            </a:extLst>
          </p:cNvPr>
          <p:cNvGrpSpPr/>
          <p:nvPr/>
        </p:nvGrpSpPr>
        <p:grpSpPr>
          <a:xfrm>
            <a:off x="2479624" y="1503172"/>
            <a:ext cx="4406522" cy="2552477"/>
            <a:chOff x="2479624" y="1503172"/>
            <a:chExt cx="4406522" cy="2552477"/>
          </a:xfrm>
        </p:grpSpPr>
        <p:sp>
          <p:nvSpPr>
            <p:cNvPr id="792" name="Oval 791">
              <a:extLst>
                <a:ext uri="{FF2B5EF4-FFF2-40B4-BE49-F238E27FC236}">
                  <a16:creationId xmlns:a16="http://schemas.microsoft.com/office/drawing/2014/main" id="{2943A4DE-C33E-9736-6AFC-44D9B7C21E81}"/>
                </a:ext>
              </a:extLst>
            </p:cNvPr>
            <p:cNvSpPr/>
            <p:nvPr/>
          </p:nvSpPr>
          <p:spPr>
            <a:xfrm rot="4920000">
              <a:off x="2666460" y="205566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3" name="Oval 792">
              <a:extLst>
                <a:ext uri="{FF2B5EF4-FFF2-40B4-BE49-F238E27FC236}">
                  <a16:creationId xmlns:a16="http://schemas.microsoft.com/office/drawing/2014/main" id="{AC5172B3-7DEB-E0C6-410E-4AC6C9939C8D}"/>
                </a:ext>
              </a:extLst>
            </p:cNvPr>
            <p:cNvSpPr/>
            <p:nvPr/>
          </p:nvSpPr>
          <p:spPr>
            <a:xfrm rot="4920000">
              <a:off x="2516811" y="21248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Oval 793">
              <a:extLst>
                <a:ext uri="{FF2B5EF4-FFF2-40B4-BE49-F238E27FC236}">
                  <a16:creationId xmlns:a16="http://schemas.microsoft.com/office/drawing/2014/main" id="{E292DABB-09D3-A9EB-FFD7-7CF68CEE720D}"/>
                </a:ext>
              </a:extLst>
            </p:cNvPr>
            <p:cNvSpPr/>
            <p:nvPr/>
          </p:nvSpPr>
          <p:spPr>
            <a:xfrm rot="4920000">
              <a:off x="2833696" y="21728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5" name="Oval 794">
              <a:extLst>
                <a:ext uri="{FF2B5EF4-FFF2-40B4-BE49-F238E27FC236}">
                  <a16:creationId xmlns:a16="http://schemas.microsoft.com/office/drawing/2014/main" id="{CE9D6FC3-17AC-F23A-AA1D-AE9467991B20}"/>
                </a:ext>
              </a:extLst>
            </p:cNvPr>
            <p:cNvSpPr/>
            <p:nvPr/>
          </p:nvSpPr>
          <p:spPr>
            <a:xfrm rot="4920000">
              <a:off x="2730417" y="21589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6" name="Oval 795">
              <a:extLst>
                <a:ext uri="{FF2B5EF4-FFF2-40B4-BE49-F238E27FC236}">
                  <a16:creationId xmlns:a16="http://schemas.microsoft.com/office/drawing/2014/main" id="{1CAD08C7-6577-D77F-1CAE-5635F11933D8}"/>
                </a:ext>
              </a:extLst>
            </p:cNvPr>
            <p:cNvSpPr/>
            <p:nvPr/>
          </p:nvSpPr>
          <p:spPr>
            <a:xfrm rot="8579843">
              <a:off x="2580372" y="228820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7" name="Oval 796">
              <a:extLst>
                <a:ext uri="{FF2B5EF4-FFF2-40B4-BE49-F238E27FC236}">
                  <a16:creationId xmlns:a16="http://schemas.microsoft.com/office/drawing/2014/main" id="{A9B7060B-232C-3EA9-9914-36F8CF4A7734}"/>
                </a:ext>
              </a:extLst>
            </p:cNvPr>
            <p:cNvSpPr/>
            <p:nvPr/>
          </p:nvSpPr>
          <p:spPr>
            <a:xfrm rot="4920000">
              <a:off x="2490034" y="226896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8" name="Oval 797">
              <a:extLst>
                <a:ext uri="{FF2B5EF4-FFF2-40B4-BE49-F238E27FC236}">
                  <a16:creationId xmlns:a16="http://schemas.microsoft.com/office/drawing/2014/main" id="{4E0C5ADA-5F81-2FBA-58D7-91792754362B}"/>
                </a:ext>
              </a:extLst>
            </p:cNvPr>
            <p:cNvSpPr/>
            <p:nvPr/>
          </p:nvSpPr>
          <p:spPr>
            <a:xfrm rot="20408155">
              <a:off x="2590885" y="185584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9" name="Oval 798">
              <a:extLst>
                <a:ext uri="{FF2B5EF4-FFF2-40B4-BE49-F238E27FC236}">
                  <a16:creationId xmlns:a16="http://schemas.microsoft.com/office/drawing/2014/main" id="{C0034630-2DF7-2F50-EF77-8B291A6684AC}"/>
                </a:ext>
              </a:extLst>
            </p:cNvPr>
            <p:cNvSpPr/>
            <p:nvPr/>
          </p:nvSpPr>
          <p:spPr>
            <a:xfrm rot="20408155">
              <a:off x="2699248" y="171839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0" name="Oval 799">
              <a:extLst>
                <a:ext uri="{FF2B5EF4-FFF2-40B4-BE49-F238E27FC236}">
                  <a16:creationId xmlns:a16="http://schemas.microsoft.com/office/drawing/2014/main" id="{FE3EB805-76F5-C499-30D2-932DE145F682}"/>
                </a:ext>
              </a:extLst>
            </p:cNvPr>
            <p:cNvSpPr/>
            <p:nvPr/>
          </p:nvSpPr>
          <p:spPr>
            <a:xfrm rot="20408155">
              <a:off x="2479624" y="191728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1" name="Oval 800">
              <a:extLst>
                <a:ext uri="{FF2B5EF4-FFF2-40B4-BE49-F238E27FC236}">
                  <a16:creationId xmlns:a16="http://schemas.microsoft.com/office/drawing/2014/main" id="{ADE93CD7-171D-FF97-D4F7-8E3F026DE532}"/>
                </a:ext>
              </a:extLst>
            </p:cNvPr>
            <p:cNvSpPr/>
            <p:nvPr/>
          </p:nvSpPr>
          <p:spPr>
            <a:xfrm rot="2467998">
              <a:off x="2888618" y="2029380"/>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2" name="Oval 801">
              <a:extLst>
                <a:ext uri="{FF2B5EF4-FFF2-40B4-BE49-F238E27FC236}">
                  <a16:creationId xmlns:a16="http://schemas.microsoft.com/office/drawing/2014/main" id="{954E2BEC-D702-5C4D-3E21-B08783471729}"/>
                </a:ext>
              </a:extLst>
            </p:cNvPr>
            <p:cNvSpPr/>
            <p:nvPr/>
          </p:nvSpPr>
          <p:spPr>
            <a:xfrm rot="20408155">
              <a:off x="2736890" y="195370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3" name="Oval 802">
              <a:extLst>
                <a:ext uri="{FF2B5EF4-FFF2-40B4-BE49-F238E27FC236}">
                  <a16:creationId xmlns:a16="http://schemas.microsoft.com/office/drawing/2014/main" id="{B9975161-3933-F864-41E7-734FBDABEA21}"/>
                </a:ext>
              </a:extLst>
            </p:cNvPr>
            <p:cNvSpPr/>
            <p:nvPr/>
          </p:nvSpPr>
          <p:spPr>
            <a:xfrm rot="4920000">
              <a:off x="3376064" y="193235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4" name="Oval 803">
              <a:extLst>
                <a:ext uri="{FF2B5EF4-FFF2-40B4-BE49-F238E27FC236}">
                  <a16:creationId xmlns:a16="http://schemas.microsoft.com/office/drawing/2014/main" id="{4436DF48-9D2F-1455-70BC-3179FD4425C4}"/>
                </a:ext>
              </a:extLst>
            </p:cNvPr>
            <p:cNvSpPr/>
            <p:nvPr/>
          </p:nvSpPr>
          <p:spPr>
            <a:xfrm rot="4920000">
              <a:off x="3025554" y="20742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5" name="Oval 804">
              <a:extLst>
                <a:ext uri="{FF2B5EF4-FFF2-40B4-BE49-F238E27FC236}">
                  <a16:creationId xmlns:a16="http://schemas.microsoft.com/office/drawing/2014/main" id="{7A4268FA-6D37-048D-9309-B8FB683A968F}"/>
                </a:ext>
              </a:extLst>
            </p:cNvPr>
            <p:cNvSpPr/>
            <p:nvPr/>
          </p:nvSpPr>
          <p:spPr>
            <a:xfrm rot="4920000">
              <a:off x="3407651" y="21785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6" name="Oval 805">
              <a:extLst>
                <a:ext uri="{FF2B5EF4-FFF2-40B4-BE49-F238E27FC236}">
                  <a16:creationId xmlns:a16="http://schemas.microsoft.com/office/drawing/2014/main" id="{43D9F890-CB7B-C105-4769-345D97BC1C7F}"/>
                </a:ext>
              </a:extLst>
            </p:cNvPr>
            <p:cNvSpPr/>
            <p:nvPr/>
          </p:nvSpPr>
          <p:spPr>
            <a:xfrm rot="4920000">
              <a:off x="3214993" y="22196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7" name="Oval 806">
              <a:extLst>
                <a:ext uri="{FF2B5EF4-FFF2-40B4-BE49-F238E27FC236}">
                  <a16:creationId xmlns:a16="http://schemas.microsoft.com/office/drawing/2014/main" id="{0F953D27-8173-55D0-9A7A-7825D711B20F}"/>
                </a:ext>
              </a:extLst>
            </p:cNvPr>
            <p:cNvSpPr/>
            <p:nvPr/>
          </p:nvSpPr>
          <p:spPr>
            <a:xfrm rot="8579843">
              <a:off x="3092450" y="225951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8" name="Oval 807">
              <a:extLst>
                <a:ext uri="{FF2B5EF4-FFF2-40B4-BE49-F238E27FC236}">
                  <a16:creationId xmlns:a16="http://schemas.microsoft.com/office/drawing/2014/main" id="{136C5749-BF67-A1FF-2948-21E822C455E7}"/>
                </a:ext>
              </a:extLst>
            </p:cNvPr>
            <p:cNvSpPr/>
            <p:nvPr/>
          </p:nvSpPr>
          <p:spPr>
            <a:xfrm rot="4920000">
              <a:off x="2968905" y="149750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09" name="Oval 808">
              <a:extLst>
                <a:ext uri="{FF2B5EF4-FFF2-40B4-BE49-F238E27FC236}">
                  <a16:creationId xmlns:a16="http://schemas.microsoft.com/office/drawing/2014/main" id="{FCC19C1D-45D2-42F0-5C5D-40648DF1AB2D}"/>
                </a:ext>
              </a:extLst>
            </p:cNvPr>
            <p:cNvSpPr/>
            <p:nvPr/>
          </p:nvSpPr>
          <p:spPr>
            <a:xfrm rot="4920000">
              <a:off x="2526735" y="15789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0" name="Oval 809">
              <a:extLst>
                <a:ext uri="{FF2B5EF4-FFF2-40B4-BE49-F238E27FC236}">
                  <a16:creationId xmlns:a16="http://schemas.microsoft.com/office/drawing/2014/main" id="{2F1D118E-8BCB-6BAC-132F-18382BB2C0BF}"/>
                </a:ext>
              </a:extLst>
            </p:cNvPr>
            <p:cNvSpPr/>
            <p:nvPr/>
          </p:nvSpPr>
          <p:spPr>
            <a:xfrm rot="4920000">
              <a:off x="2790707" y="160923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1" name="Oval 810">
              <a:extLst>
                <a:ext uri="{FF2B5EF4-FFF2-40B4-BE49-F238E27FC236}">
                  <a16:creationId xmlns:a16="http://schemas.microsoft.com/office/drawing/2014/main" id="{2C752DF8-1229-2E50-55EE-62AFD0E6DB6D}"/>
                </a:ext>
              </a:extLst>
            </p:cNvPr>
            <p:cNvSpPr/>
            <p:nvPr/>
          </p:nvSpPr>
          <p:spPr>
            <a:xfrm rot="4920000">
              <a:off x="2728396" y="182172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2" name="Oval 811">
              <a:extLst>
                <a:ext uri="{FF2B5EF4-FFF2-40B4-BE49-F238E27FC236}">
                  <a16:creationId xmlns:a16="http://schemas.microsoft.com/office/drawing/2014/main" id="{223239E7-A0DF-B665-89A8-DC40A960779F}"/>
                </a:ext>
              </a:extLst>
            </p:cNvPr>
            <p:cNvSpPr/>
            <p:nvPr/>
          </p:nvSpPr>
          <p:spPr>
            <a:xfrm rot="4920000">
              <a:off x="3361234" y="180296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3" name="Oval 812">
              <a:extLst>
                <a:ext uri="{FF2B5EF4-FFF2-40B4-BE49-F238E27FC236}">
                  <a16:creationId xmlns:a16="http://schemas.microsoft.com/office/drawing/2014/main" id="{86549C35-EAFC-95DA-76A5-A26A46EA7EF2}"/>
                </a:ext>
              </a:extLst>
            </p:cNvPr>
            <p:cNvSpPr/>
            <p:nvPr/>
          </p:nvSpPr>
          <p:spPr>
            <a:xfrm rot="13652778">
              <a:off x="3401348" y="208414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4" name="Oval 813">
              <a:extLst>
                <a:ext uri="{FF2B5EF4-FFF2-40B4-BE49-F238E27FC236}">
                  <a16:creationId xmlns:a16="http://schemas.microsoft.com/office/drawing/2014/main" id="{7E6F37E5-F779-F7E8-1DD8-E1C8475DB40C}"/>
                </a:ext>
              </a:extLst>
            </p:cNvPr>
            <p:cNvSpPr/>
            <p:nvPr/>
          </p:nvSpPr>
          <p:spPr>
            <a:xfrm rot="13652778">
              <a:off x="3512290" y="19992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5" name="Oval 814">
              <a:extLst>
                <a:ext uri="{FF2B5EF4-FFF2-40B4-BE49-F238E27FC236}">
                  <a16:creationId xmlns:a16="http://schemas.microsoft.com/office/drawing/2014/main" id="{60C31910-175D-6BBF-A03F-140A36BDE334}"/>
                </a:ext>
              </a:extLst>
            </p:cNvPr>
            <p:cNvSpPr/>
            <p:nvPr/>
          </p:nvSpPr>
          <p:spPr>
            <a:xfrm rot="13652778">
              <a:off x="2991370" y="168675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6" name="Oval 815">
              <a:extLst>
                <a:ext uri="{FF2B5EF4-FFF2-40B4-BE49-F238E27FC236}">
                  <a16:creationId xmlns:a16="http://schemas.microsoft.com/office/drawing/2014/main" id="{2567EF46-CB74-B811-4229-CEFA27B99D2A}"/>
                </a:ext>
              </a:extLst>
            </p:cNvPr>
            <p:cNvSpPr/>
            <p:nvPr/>
          </p:nvSpPr>
          <p:spPr>
            <a:xfrm rot="15698459">
              <a:off x="3086940" y="20881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7" name="Oval 816">
              <a:extLst>
                <a:ext uri="{FF2B5EF4-FFF2-40B4-BE49-F238E27FC236}">
                  <a16:creationId xmlns:a16="http://schemas.microsoft.com/office/drawing/2014/main" id="{2989B7DA-2765-5A7E-23ED-BFFACDCD5068}"/>
                </a:ext>
              </a:extLst>
            </p:cNvPr>
            <p:cNvSpPr/>
            <p:nvPr/>
          </p:nvSpPr>
          <p:spPr>
            <a:xfrm rot="15698459">
              <a:off x="3245564" y="207401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8" name="Oval 817">
              <a:extLst>
                <a:ext uri="{FF2B5EF4-FFF2-40B4-BE49-F238E27FC236}">
                  <a16:creationId xmlns:a16="http://schemas.microsoft.com/office/drawing/2014/main" id="{B4D3CF46-4FE3-F66E-50E8-7877DAD2E729}"/>
                </a:ext>
              </a:extLst>
            </p:cNvPr>
            <p:cNvSpPr/>
            <p:nvPr/>
          </p:nvSpPr>
          <p:spPr>
            <a:xfrm rot="15698459">
              <a:off x="2967919" y="221372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 name="Oval 818">
              <a:extLst>
                <a:ext uri="{FF2B5EF4-FFF2-40B4-BE49-F238E27FC236}">
                  <a16:creationId xmlns:a16="http://schemas.microsoft.com/office/drawing/2014/main" id="{30DC8582-28BB-75F0-A1E4-A61D6C495F5A}"/>
                </a:ext>
              </a:extLst>
            </p:cNvPr>
            <p:cNvSpPr/>
            <p:nvPr/>
          </p:nvSpPr>
          <p:spPr>
            <a:xfrm rot="19358302">
              <a:off x="3169001" y="202604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 name="Oval 819">
              <a:extLst>
                <a:ext uri="{FF2B5EF4-FFF2-40B4-BE49-F238E27FC236}">
                  <a16:creationId xmlns:a16="http://schemas.microsoft.com/office/drawing/2014/main" id="{E5C2394D-EA8B-5C1C-4E6F-44D5DE1A8F11}"/>
                </a:ext>
              </a:extLst>
            </p:cNvPr>
            <p:cNvSpPr/>
            <p:nvPr/>
          </p:nvSpPr>
          <p:spPr>
            <a:xfrm rot="15698459">
              <a:off x="3226177" y="186587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1" name="Oval 820">
              <a:extLst>
                <a:ext uri="{FF2B5EF4-FFF2-40B4-BE49-F238E27FC236}">
                  <a16:creationId xmlns:a16="http://schemas.microsoft.com/office/drawing/2014/main" id="{4285DB4E-70F0-6BFE-342F-2ED4C2D36409}"/>
                </a:ext>
              </a:extLst>
            </p:cNvPr>
            <p:cNvSpPr/>
            <p:nvPr/>
          </p:nvSpPr>
          <p:spPr>
            <a:xfrm rot="15698459">
              <a:off x="3061895" y="193932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2" name="Oval 821">
              <a:extLst>
                <a:ext uri="{FF2B5EF4-FFF2-40B4-BE49-F238E27FC236}">
                  <a16:creationId xmlns:a16="http://schemas.microsoft.com/office/drawing/2014/main" id="{D8074802-DAB0-6C2F-6541-F82DAE049A56}"/>
                </a:ext>
              </a:extLst>
            </p:cNvPr>
            <p:cNvSpPr/>
            <p:nvPr/>
          </p:nvSpPr>
          <p:spPr>
            <a:xfrm rot="15698459">
              <a:off x="2930697" y="174995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3" name="Oval 822">
              <a:extLst>
                <a:ext uri="{FF2B5EF4-FFF2-40B4-BE49-F238E27FC236}">
                  <a16:creationId xmlns:a16="http://schemas.microsoft.com/office/drawing/2014/main" id="{5B94F8A5-A575-F22A-4425-BC4E2C242FFC}"/>
                </a:ext>
              </a:extLst>
            </p:cNvPr>
            <p:cNvSpPr/>
            <p:nvPr/>
          </p:nvSpPr>
          <p:spPr>
            <a:xfrm rot="15698459">
              <a:off x="3110961" y="180219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4" name="Oval 823">
              <a:extLst>
                <a:ext uri="{FF2B5EF4-FFF2-40B4-BE49-F238E27FC236}">
                  <a16:creationId xmlns:a16="http://schemas.microsoft.com/office/drawing/2014/main" id="{0FF9E5E3-3CF1-9F4F-E431-12D15A33C5E1}"/>
                </a:ext>
              </a:extLst>
            </p:cNvPr>
            <p:cNvSpPr/>
            <p:nvPr/>
          </p:nvSpPr>
          <p:spPr>
            <a:xfrm rot="19358302">
              <a:off x="2841141" y="18423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5" name="Oval 824">
              <a:extLst>
                <a:ext uri="{FF2B5EF4-FFF2-40B4-BE49-F238E27FC236}">
                  <a16:creationId xmlns:a16="http://schemas.microsoft.com/office/drawing/2014/main" id="{20FB182C-CAB9-5A72-D581-C9C1FDBBC343}"/>
                </a:ext>
              </a:extLst>
            </p:cNvPr>
            <p:cNvSpPr/>
            <p:nvPr/>
          </p:nvSpPr>
          <p:spPr>
            <a:xfrm rot="21120000">
              <a:off x="3376042" y="309243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6" name="Oval 825">
              <a:extLst>
                <a:ext uri="{FF2B5EF4-FFF2-40B4-BE49-F238E27FC236}">
                  <a16:creationId xmlns:a16="http://schemas.microsoft.com/office/drawing/2014/main" id="{1D82D5B7-6A5D-44D3-618B-187ACA0DF409}"/>
                </a:ext>
              </a:extLst>
            </p:cNvPr>
            <p:cNvSpPr/>
            <p:nvPr/>
          </p:nvSpPr>
          <p:spPr>
            <a:xfrm rot="21120000">
              <a:off x="3445183" y="3242085"/>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7" name="Oval 826">
              <a:extLst>
                <a:ext uri="{FF2B5EF4-FFF2-40B4-BE49-F238E27FC236}">
                  <a16:creationId xmlns:a16="http://schemas.microsoft.com/office/drawing/2014/main" id="{67FF6472-84E9-198E-E0F9-059AB5514D51}"/>
                </a:ext>
              </a:extLst>
            </p:cNvPr>
            <p:cNvSpPr/>
            <p:nvPr/>
          </p:nvSpPr>
          <p:spPr>
            <a:xfrm rot="21120000">
              <a:off x="3493262" y="29252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8" name="Oval 827">
              <a:extLst>
                <a:ext uri="{FF2B5EF4-FFF2-40B4-BE49-F238E27FC236}">
                  <a16:creationId xmlns:a16="http://schemas.microsoft.com/office/drawing/2014/main" id="{E5B2753E-CE2B-7785-7F92-645AD13730E5}"/>
                </a:ext>
              </a:extLst>
            </p:cNvPr>
            <p:cNvSpPr/>
            <p:nvPr/>
          </p:nvSpPr>
          <p:spPr>
            <a:xfrm rot="21120000">
              <a:off x="3479295" y="302847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9" name="Oval 828">
              <a:extLst>
                <a:ext uri="{FF2B5EF4-FFF2-40B4-BE49-F238E27FC236}">
                  <a16:creationId xmlns:a16="http://schemas.microsoft.com/office/drawing/2014/main" id="{46203732-2EF0-FB58-887E-0A7E3D81A91E}"/>
                </a:ext>
              </a:extLst>
            </p:cNvPr>
            <p:cNvSpPr/>
            <p:nvPr/>
          </p:nvSpPr>
          <p:spPr>
            <a:xfrm rot="3179843">
              <a:off x="3603007" y="3178950"/>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0" name="Oval 829">
              <a:extLst>
                <a:ext uri="{FF2B5EF4-FFF2-40B4-BE49-F238E27FC236}">
                  <a16:creationId xmlns:a16="http://schemas.microsoft.com/office/drawing/2014/main" id="{3BD17DB6-2ED9-0CA9-7F09-DBA5E0B1F563}"/>
                </a:ext>
              </a:extLst>
            </p:cNvPr>
            <p:cNvSpPr/>
            <p:nvPr/>
          </p:nvSpPr>
          <p:spPr>
            <a:xfrm rot="21120000">
              <a:off x="3589346" y="326886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1" name="Oval 830">
              <a:extLst>
                <a:ext uri="{FF2B5EF4-FFF2-40B4-BE49-F238E27FC236}">
                  <a16:creationId xmlns:a16="http://schemas.microsoft.com/office/drawing/2014/main" id="{022A3588-1750-D033-69C2-EE88389A6A44}"/>
                </a:ext>
              </a:extLst>
            </p:cNvPr>
            <p:cNvSpPr/>
            <p:nvPr/>
          </p:nvSpPr>
          <p:spPr>
            <a:xfrm rot="15008155">
              <a:off x="3170651" y="3168437"/>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2" name="Oval 831">
              <a:extLst>
                <a:ext uri="{FF2B5EF4-FFF2-40B4-BE49-F238E27FC236}">
                  <a16:creationId xmlns:a16="http://schemas.microsoft.com/office/drawing/2014/main" id="{B86DD54A-048C-5AA9-1903-65C06A450053}"/>
                </a:ext>
              </a:extLst>
            </p:cNvPr>
            <p:cNvSpPr/>
            <p:nvPr/>
          </p:nvSpPr>
          <p:spPr>
            <a:xfrm rot="15008155">
              <a:off x="3033194" y="3060074"/>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3" name="Oval 832">
              <a:extLst>
                <a:ext uri="{FF2B5EF4-FFF2-40B4-BE49-F238E27FC236}">
                  <a16:creationId xmlns:a16="http://schemas.microsoft.com/office/drawing/2014/main" id="{FB23A2FB-78F0-11C4-32BC-5BF55E0DC8DE}"/>
                </a:ext>
              </a:extLst>
            </p:cNvPr>
            <p:cNvSpPr/>
            <p:nvPr/>
          </p:nvSpPr>
          <p:spPr>
            <a:xfrm rot="15008155">
              <a:off x="3232085" y="3279698"/>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4" name="Oval 833">
              <a:extLst>
                <a:ext uri="{FF2B5EF4-FFF2-40B4-BE49-F238E27FC236}">
                  <a16:creationId xmlns:a16="http://schemas.microsoft.com/office/drawing/2014/main" id="{26582A8A-0DC3-49A2-DA96-0F6BBBD781D7}"/>
                </a:ext>
              </a:extLst>
            </p:cNvPr>
            <p:cNvSpPr/>
            <p:nvPr/>
          </p:nvSpPr>
          <p:spPr>
            <a:xfrm rot="18667998">
              <a:off x="3344894" y="2870696"/>
              <a:ext cx="36567" cy="3816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5" name="Oval 834">
              <a:extLst>
                <a:ext uri="{FF2B5EF4-FFF2-40B4-BE49-F238E27FC236}">
                  <a16:creationId xmlns:a16="http://schemas.microsoft.com/office/drawing/2014/main" id="{8D75BAD1-4629-226D-D4A7-C4117A1798A2}"/>
                </a:ext>
              </a:extLst>
            </p:cNvPr>
            <p:cNvSpPr/>
            <p:nvPr/>
          </p:nvSpPr>
          <p:spPr>
            <a:xfrm rot="15008155">
              <a:off x="3268509" y="302243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6" name="Oval 835">
              <a:extLst>
                <a:ext uri="{FF2B5EF4-FFF2-40B4-BE49-F238E27FC236}">
                  <a16:creationId xmlns:a16="http://schemas.microsoft.com/office/drawing/2014/main" id="{B6251CA6-7E47-3F01-3047-C486A5510227}"/>
                </a:ext>
              </a:extLst>
            </p:cNvPr>
            <p:cNvSpPr/>
            <p:nvPr/>
          </p:nvSpPr>
          <p:spPr>
            <a:xfrm rot="21120000">
              <a:off x="3252734" y="23828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7" name="Oval 836">
              <a:extLst>
                <a:ext uri="{FF2B5EF4-FFF2-40B4-BE49-F238E27FC236}">
                  <a16:creationId xmlns:a16="http://schemas.microsoft.com/office/drawing/2014/main" id="{4738AE07-4A84-A854-47A3-1C77AC8E09C1}"/>
                </a:ext>
              </a:extLst>
            </p:cNvPr>
            <p:cNvSpPr/>
            <p:nvPr/>
          </p:nvSpPr>
          <p:spPr>
            <a:xfrm rot="21120000">
              <a:off x="3394584" y="273334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8" name="Oval 837">
              <a:extLst>
                <a:ext uri="{FF2B5EF4-FFF2-40B4-BE49-F238E27FC236}">
                  <a16:creationId xmlns:a16="http://schemas.microsoft.com/office/drawing/2014/main" id="{B3D13125-550D-EC93-A440-EB2828744B22}"/>
                </a:ext>
              </a:extLst>
            </p:cNvPr>
            <p:cNvSpPr/>
            <p:nvPr/>
          </p:nvSpPr>
          <p:spPr>
            <a:xfrm rot="21120000">
              <a:off x="3498943" y="235124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9" name="Oval 838">
              <a:extLst>
                <a:ext uri="{FF2B5EF4-FFF2-40B4-BE49-F238E27FC236}">
                  <a16:creationId xmlns:a16="http://schemas.microsoft.com/office/drawing/2014/main" id="{7F0F62BC-F94F-8699-A5C0-AED4CBC76749}"/>
                </a:ext>
              </a:extLst>
            </p:cNvPr>
            <p:cNvSpPr/>
            <p:nvPr/>
          </p:nvSpPr>
          <p:spPr>
            <a:xfrm rot="21120000">
              <a:off x="3539978" y="2543903"/>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0" name="Oval 839">
              <a:extLst>
                <a:ext uri="{FF2B5EF4-FFF2-40B4-BE49-F238E27FC236}">
                  <a16:creationId xmlns:a16="http://schemas.microsoft.com/office/drawing/2014/main" id="{980066B6-B144-24CE-E7FD-FB7D907FF148}"/>
                </a:ext>
              </a:extLst>
            </p:cNvPr>
            <p:cNvSpPr/>
            <p:nvPr/>
          </p:nvSpPr>
          <p:spPr>
            <a:xfrm rot="3179843">
              <a:off x="3574314" y="2666872"/>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1" name="Oval 840">
              <a:extLst>
                <a:ext uri="{FF2B5EF4-FFF2-40B4-BE49-F238E27FC236}">
                  <a16:creationId xmlns:a16="http://schemas.microsoft.com/office/drawing/2014/main" id="{B5C4B177-C591-5FF7-76BA-02118AAB8266}"/>
                </a:ext>
              </a:extLst>
            </p:cNvPr>
            <p:cNvSpPr/>
            <p:nvPr/>
          </p:nvSpPr>
          <p:spPr>
            <a:xfrm rot="21120000">
              <a:off x="2817886" y="278999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2" name="Oval 841">
              <a:extLst>
                <a:ext uri="{FF2B5EF4-FFF2-40B4-BE49-F238E27FC236}">
                  <a16:creationId xmlns:a16="http://schemas.microsoft.com/office/drawing/2014/main" id="{F1EDB55D-11EF-2C59-529C-284A9FC675F4}"/>
                </a:ext>
              </a:extLst>
            </p:cNvPr>
            <p:cNvSpPr/>
            <p:nvPr/>
          </p:nvSpPr>
          <p:spPr>
            <a:xfrm rot="21120000">
              <a:off x="2899284" y="323216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3" name="Oval 842">
              <a:extLst>
                <a:ext uri="{FF2B5EF4-FFF2-40B4-BE49-F238E27FC236}">
                  <a16:creationId xmlns:a16="http://schemas.microsoft.com/office/drawing/2014/main" id="{D8DCE606-3218-3C5F-7CA8-1B50847A9A4B}"/>
                </a:ext>
              </a:extLst>
            </p:cNvPr>
            <p:cNvSpPr/>
            <p:nvPr/>
          </p:nvSpPr>
          <p:spPr>
            <a:xfrm rot="21120000">
              <a:off x="2929610" y="296818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4" name="Oval 843">
              <a:extLst>
                <a:ext uri="{FF2B5EF4-FFF2-40B4-BE49-F238E27FC236}">
                  <a16:creationId xmlns:a16="http://schemas.microsoft.com/office/drawing/2014/main" id="{58A59F5B-822F-1BA0-E112-3538624D37E5}"/>
                </a:ext>
              </a:extLst>
            </p:cNvPr>
            <p:cNvSpPr/>
            <p:nvPr/>
          </p:nvSpPr>
          <p:spPr>
            <a:xfrm rot="21120000">
              <a:off x="3142105" y="3030500"/>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5" name="Oval 844">
              <a:extLst>
                <a:ext uri="{FF2B5EF4-FFF2-40B4-BE49-F238E27FC236}">
                  <a16:creationId xmlns:a16="http://schemas.microsoft.com/office/drawing/2014/main" id="{06AB9595-8E52-14DD-2069-FDDC33FFF184}"/>
                </a:ext>
              </a:extLst>
            </p:cNvPr>
            <p:cNvSpPr/>
            <p:nvPr/>
          </p:nvSpPr>
          <p:spPr>
            <a:xfrm rot="21120000">
              <a:off x="3123340" y="23976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6" name="Oval 845">
              <a:extLst>
                <a:ext uri="{FF2B5EF4-FFF2-40B4-BE49-F238E27FC236}">
                  <a16:creationId xmlns:a16="http://schemas.microsoft.com/office/drawing/2014/main" id="{6F505DE0-B5C3-5979-DD3D-021C211A8BDE}"/>
                </a:ext>
              </a:extLst>
            </p:cNvPr>
            <p:cNvSpPr/>
            <p:nvPr/>
          </p:nvSpPr>
          <p:spPr>
            <a:xfrm rot="8252778">
              <a:off x="3404517" y="235754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7" name="Oval 846">
              <a:extLst>
                <a:ext uri="{FF2B5EF4-FFF2-40B4-BE49-F238E27FC236}">
                  <a16:creationId xmlns:a16="http://schemas.microsoft.com/office/drawing/2014/main" id="{68403452-E4ED-CAAA-727D-E0E5C28E88F3}"/>
                </a:ext>
              </a:extLst>
            </p:cNvPr>
            <p:cNvSpPr/>
            <p:nvPr/>
          </p:nvSpPr>
          <p:spPr>
            <a:xfrm rot="8252778">
              <a:off x="3319628" y="22466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8" name="Oval 847">
              <a:extLst>
                <a:ext uri="{FF2B5EF4-FFF2-40B4-BE49-F238E27FC236}">
                  <a16:creationId xmlns:a16="http://schemas.microsoft.com/office/drawing/2014/main" id="{BE82BC5B-63A9-06CF-32AA-BAF5C7542894}"/>
                </a:ext>
              </a:extLst>
            </p:cNvPr>
            <p:cNvSpPr/>
            <p:nvPr/>
          </p:nvSpPr>
          <p:spPr>
            <a:xfrm rot="8252778">
              <a:off x="3007132" y="276752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9" name="Oval 848">
              <a:extLst>
                <a:ext uri="{FF2B5EF4-FFF2-40B4-BE49-F238E27FC236}">
                  <a16:creationId xmlns:a16="http://schemas.microsoft.com/office/drawing/2014/main" id="{AC552F06-4D9A-C50C-875A-7B2C43E9D7F1}"/>
                </a:ext>
              </a:extLst>
            </p:cNvPr>
            <p:cNvSpPr/>
            <p:nvPr/>
          </p:nvSpPr>
          <p:spPr>
            <a:xfrm rot="10298459">
              <a:off x="3408495" y="2671956"/>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0" name="Oval 849">
              <a:extLst>
                <a:ext uri="{FF2B5EF4-FFF2-40B4-BE49-F238E27FC236}">
                  <a16:creationId xmlns:a16="http://schemas.microsoft.com/office/drawing/2014/main" id="{6223791C-2269-3578-9445-12ACDC190C75}"/>
                </a:ext>
              </a:extLst>
            </p:cNvPr>
            <p:cNvSpPr/>
            <p:nvPr/>
          </p:nvSpPr>
          <p:spPr>
            <a:xfrm rot="10298459">
              <a:off x="3394390" y="2513332"/>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1" name="Oval 850">
              <a:extLst>
                <a:ext uri="{FF2B5EF4-FFF2-40B4-BE49-F238E27FC236}">
                  <a16:creationId xmlns:a16="http://schemas.microsoft.com/office/drawing/2014/main" id="{5D773B1A-7FAD-55B7-D8E4-F013EC3244D5}"/>
                </a:ext>
              </a:extLst>
            </p:cNvPr>
            <p:cNvSpPr/>
            <p:nvPr/>
          </p:nvSpPr>
          <p:spPr>
            <a:xfrm rot="10298459">
              <a:off x="3534099" y="2790977"/>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2" name="Oval 851">
              <a:extLst>
                <a:ext uri="{FF2B5EF4-FFF2-40B4-BE49-F238E27FC236}">
                  <a16:creationId xmlns:a16="http://schemas.microsoft.com/office/drawing/2014/main" id="{40D25745-6D8B-4853-DFC7-57F373CFB59F}"/>
                </a:ext>
              </a:extLst>
            </p:cNvPr>
            <p:cNvSpPr/>
            <p:nvPr/>
          </p:nvSpPr>
          <p:spPr>
            <a:xfrm rot="13958302">
              <a:off x="3340849" y="259032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3" name="Oval 852">
              <a:extLst>
                <a:ext uri="{FF2B5EF4-FFF2-40B4-BE49-F238E27FC236}">
                  <a16:creationId xmlns:a16="http://schemas.microsoft.com/office/drawing/2014/main" id="{88A038AB-8229-EB16-A7B2-BD3C2FBC5354}"/>
                </a:ext>
              </a:extLst>
            </p:cNvPr>
            <p:cNvSpPr/>
            <p:nvPr/>
          </p:nvSpPr>
          <p:spPr>
            <a:xfrm rot="10298459">
              <a:off x="3186255" y="253271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4" name="Oval 853">
              <a:extLst>
                <a:ext uri="{FF2B5EF4-FFF2-40B4-BE49-F238E27FC236}">
                  <a16:creationId xmlns:a16="http://schemas.microsoft.com/office/drawing/2014/main" id="{FEBCD799-F45A-D60C-16EF-5A9134B064FA}"/>
                </a:ext>
              </a:extLst>
            </p:cNvPr>
            <p:cNvSpPr/>
            <p:nvPr/>
          </p:nvSpPr>
          <p:spPr>
            <a:xfrm rot="10298459">
              <a:off x="3259702" y="2697001"/>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5" name="Oval 854">
              <a:extLst>
                <a:ext uri="{FF2B5EF4-FFF2-40B4-BE49-F238E27FC236}">
                  <a16:creationId xmlns:a16="http://schemas.microsoft.com/office/drawing/2014/main" id="{5EF043AF-13AB-A0D1-1F50-59C35ECB03E4}"/>
                </a:ext>
              </a:extLst>
            </p:cNvPr>
            <p:cNvSpPr/>
            <p:nvPr/>
          </p:nvSpPr>
          <p:spPr>
            <a:xfrm rot="10298459">
              <a:off x="3070327" y="2828199"/>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6" name="Oval 855">
              <a:extLst>
                <a:ext uri="{FF2B5EF4-FFF2-40B4-BE49-F238E27FC236}">
                  <a16:creationId xmlns:a16="http://schemas.microsoft.com/office/drawing/2014/main" id="{751F17C2-78B2-EBAA-FEE7-2C92595FF5F2}"/>
                </a:ext>
              </a:extLst>
            </p:cNvPr>
            <p:cNvSpPr/>
            <p:nvPr/>
          </p:nvSpPr>
          <p:spPr>
            <a:xfrm rot="10298459">
              <a:off x="3122569" y="2647935"/>
              <a:ext cx="32122" cy="43448"/>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7" name="Oval 856">
              <a:extLst>
                <a:ext uri="{FF2B5EF4-FFF2-40B4-BE49-F238E27FC236}">
                  <a16:creationId xmlns:a16="http://schemas.microsoft.com/office/drawing/2014/main" id="{88AC92E3-BD3D-0BB2-85B5-8B741D37943B}"/>
                </a:ext>
              </a:extLst>
            </p:cNvPr>
            <p:cNvSpPr/>
            <p:nvPr/>
          </p:nvSpPr>
          <p:spPr>
            <a:xfrm rot="13958302">
              <a:off x="3157186" y="2918181"/>
              <a:ext cx="37270" cy="37447"/>
            </a:xfrm>
            <a:prstGeom prst="ellipse">
              <a:avLst/>
            </a:prstGeom>
            <a:solidFill>
              <a:srgbClr val="FFFF00"/>
            </a:solid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8" name="Oval 857">
              <a:extLst>
                <a:ext uri="{FF2B5EF4-FFF2-40B4-BE49-F238E27FC236}">
                  <a16:creationId xmlns:a16="http://schemas.microsoft.com/office/drawing/2014/main" id="{81A07FAB-0FBC-FFFD-9FC4-658A7B05A5E0}"/>
                </a:ext>
              </a:extLst>
            </p:cNvPr>
            <p:cNvSpPr/>
            <p:nvPr/>
          </p:nvSpPr>
          <p:spPr>
            <a:xfrm rot="13559101">
              <a:off x="4825678" y="338284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9" name="Oval 858">
              <a:extLst>
                <a:ext uri="{FF2B5EF4-FFF2-40B4-BE49-F238E27FC236}">
                  <a16:creationId xmlns:a16="http://schemas.microsoft.com/office/drawing/2014/main" id="{196CEF20-12F9-9878-023A-C84ADD61E7DA}"/>
                </a:ext>
              </a:extLst>
            </p:cNvPr>
            <p:cNvSpPr/>
            <p:nvPr/>
          </p:nvSpPr>
          <p:spPr>
            <a:xfrm rot="13559101">
              <a:off x="4906068" y="323892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0" name="Oval 859">
              <a:extLst>
                <a:ext uri="{FF2B5EF4-FFF2-40B4-BE49-F238E27FC236}">
                  <a16:creationId xmlns:a16="http://schemas.microsoft.com/office/drawing/2014/main" id="{716C6E86-CFEC-D136-CAA2-ACC46CF1FCDE}"/>
                </a:ext>
              </a:extLst>
            </p:cNvPr>
            <p:cNvSpPr/>
            <p:nvPr/>
          </p:nvSpPr>
          <p:spPr>
            <a:xfrm rot="13559101">
              <a:off x="4643707" y="318950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1" name="Oval 860">
              <a:extLst>
                <a:ext uri="{FF2B5EF4-FFF2-40B4-BE49-F238E27FC236}">
                  <a16:creationId xmlns:a16="http://schemas.microsoft.com/office/drawing/2014/main" id="{07977FAF-B70E-2D90-3983-3D70221A6F78}"/>
                </a:ext>
              </a:extLst>
            </p:cNvPr>
            <p:cNvSpPr/>
            <p:nvPr/>
          </p:nvSpPr>
          <p:spPr>
            <a:xfrm rot="13559101">
              <a:off x="4713233" y="333692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2" name="Oval 861">
              <a:extLst>
                <a:ext uri="{FF2B5EF4-FFF2-40B4-BE49-F238E27FC236}">
                  <a16:creationId xmlns:a16="http://schemas.microsoft.com/office/drawing/2014/main" id="{55EBACF5-675D-F89E-C8CE-2F9A12DF633D}"/>
                </a:ext>
              </a:extLst>
            </p:cNvPr>
            <p:cNvSpPr/>
            <p:nvPr/>
          </p:nvSpPr>
          <p:spPr>
            <a:xfrm rot="17218944">
              <a:off x="4781087" y="300184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3" name="Oval 862">
              <a:extLst>
                <a:ext uri="{FF2B5EF4-FFF2-40B4-BE49-F238E27FC236}">
                  <a16:creationId xmlns:a16="http://schemas.microsoft.com/office/drawing/2014/main" id="{02035081-94B3-1CF5-C377-C1DA71337590}"/>
                </a:ext>
              </a:extLst>
            </p:cNvPr>
            <p:cNvSpPr/>
            <p:nvPr/>
          </p:nvSpPr>
          <p:spPr>
            <a:xfrm rot="13559101">
              <a:off x="4842960" y="31065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4" name="Oval 863">
              <a:extLst>
                <a:ext uri="{FF2B5EF4-FFF2-40B4-BE49-F238E27FC236}">
                  <a16:creationId xmlns:a16="http://schemas.microsoft.com/office/drawing/2014/main" id="{018F333D-219D-1FA0-5577-72FBEC28D6A0}"/>
                </a:ext>
              </a:extLst>
            </p:cNvPr>
            <p:cNvSpPr/>
            <p:nvPr/>
          </p:nvSpPr>
          <p:spPr>
            <a:xfrm rot="7447256">
              <a:off x="5001407" y="350696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5" name="Oval 864">
              <a:extLst>
                <a:ext uri="{FF2B5EF4-FFF2-40B4-BE49-F238E27FC236}">
                  <a16:creationId xmlns:a16="http://schemas.microsoft.com/office/drawing/2014/main" id="{832A4CB7-B4B7-C6E4-3C9A-A8ECDC4F4715}"/>
                </a:ext>
              </a:extLst>
            </p:cNvPr>
            <p:cNvSpPr/>
            <p:nvPr/>
          </p:nvSpPr>
          <p:spPr>
            <a:xfrm rot="7447256">
              <a:off x="4994581" y="36818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6" name="Oval 865">
              <a:extLst>
                <a:ext uri="{FF2B5EF4-FFF2-40B4-BE49-F238E27FC236}">
                  <a16:creationId xmlns:a16="http://schemas.microsoft.com/office/drawing/2014/main" id="{BB4C99F1-9947-340B-C4BD-E4928025B70D}"/>
                </a:ext>
              </a:extLst>
            </p:cNvPr>
            <p:cNvSpPr/>
            <p:nvPr/>
          </p:nvSpPr>
          <p:spPr>
            <a:xfrm rot="7447256">
              <a:off x="5055279" y="339185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7" name="Oval 866">
              <a:extLst>
                <a:ext uri="{FF2B5EF4-FFF2-40B4-BE49-F238E27FC236}">
                  <a16:creationId xmlns:a16="http://schemas.microsoft.com/office/drawing/2014/main" id="{E6220926-363B-A0D8-7270-C38D1B05C613}"/>
                </a:ext>
              </a:extLst>
            </p:cNvPr>
            <p:cNvSpPr/>
            <p:nvPr/>
          </p:nvSpPr>
          <p:spPr>
            <a:xfrm rot="11107099">
              <a:off x="3935071" y="3766237"/>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8" name="Oval 867">
              <a:extLst>
                <a:ext uri="{FF2B5EF4-FFF2-40B4-BE49-F238E27FC236}">
                  <a16:creationId xmlns:a16="http://schemas.microsoft.com/office/drawing/2014/main" id="{41B2FAF2-665C-424B-8964-C9E6DA674B75}"/>
                </a:ext>
              </a:extLst>
            </p:cNvPr>
            <p:cNvSpPr/>
            <p:nvPr/>
          </p:nvSpPr>
          <p:spPr>
            <a:xfrm rot="7447256">
              <a:off x="4825769" y="351366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9" name="Oval 868">
              <a:extLst>
                <a:ext uri="{FF2B5EF4-FFF2-40B4-BE49-F238E27FC236}">
                  <a16:creationId xmlns:a16="http://schemas.microsoft.com/office/drawing/2014/main" id="{155351CE-9E9C-58E4-79F5-11C1B249A93B}"/>
                </a:ext>
              </a:extLst>
            </p:cNvPr>
            <p:cNvSpPr/>
            <p:nvPr/>
          </p:nvSpPr>
          <p:spPr>
            <a:xfrm rot="13559101">
              <a:off x="4324210" y="38998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0" name="Oval 869">
              <a:extLst>
                <a:ext uri="{FF2B5EF4-FFF2-40B4-BE49-F238E27FC236}">
                  <a16:creationId xmlns:a16="http://schemas.microsoft.com/office/drawing/2014/main" id="{4EAC85AD-AD8D-874E-A8FB-AD9E1A052702}"/>
                </a:ext>
              </a:extLst>
            </p:cNvPr>
            <p:cNvSpPr/>
            <p:nvPr/>
          </p:nvSpPr>
          <p:spPr>
            <a:xfrm rot="13559101">
              <a:off x="4524317" y="357898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1" name="Oval 870">
              <a:extLst>
                <a:ext uri="{FF2B5EF4-FFF2-40B4-BE49-F238E27FC236}">
                  <a16:creationId xmlns:a16="http://schemas.microsoft.com/office/drawing/2014/main" id="{B93AA81B-325C-BA41-8B33-0F2845241F3F}"/>
                </a:ext>
              </a:extLst>
            </p:cNvPr>
            <p:cNvSpPr/>
            <p:nvPr/>
          </p:nvSpPr>
          <p:spPr>
            <a:xfrm rot="13559101">
              <a:off x="4153890" y="37192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2" name="Oval 871">
              <a:extLst>
                <a:ext uri="{FF2B5EF4-FFF2-40B4-BE49-F238E27FC236}">
                  <a16:creationId xmlns:a16="http://schemas.microsoft.com/office/drawing/2014/main" id="{3D8A649B-C6BC-A618-4212-6F3F40974DB3}"/>
                </a:ext>
              </a:extLst>
            </p:cNvPr>
            <p:cNvSpPr/>
            <p:nvPr/>
          </p:nvSpPr>
          <p:spPr>
            <a:xfrm rot="13559101">
              <a:off x="4285596" y="35727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3" name="Oval 872">
              <a:extLst>
                <a:ext uri="{FF2B5EF4-FFF2-40B4-BE49-F238E27FC236}">
                  <a16:creationId xmlns:a16="http://schemas.microsoft.com/office/drawing/2014/main" id="{6CC8B351-C761-8959-0863-AE66E2106DA8}"/>
                </a:ext>
              </a:extLst>
            </p:cNvPr>
            <p:cNvSpPr/>
            <p:nvPr/>
          </p:nvSpPr>
          <p:spPr>
            <a:xfrm rot="17218944">
              <a:off x="4358357" y="347537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4" name="Oval 873">
              <a:extLst>
                <a:ext uri="{FF2B5EF4-FFF2-40B4-BE49-F238E27FC236}">
                  <a16:creationId xmlns:a16="http://schemas.microsoft.com/office/drawing/2014/main" id="{FE10A23A-0D1C-8129-4E51-0FFBE46E4097}"/>
                </a:ext>
              </a:extLst>
            </p:cNvPr>
            <p:cNvSpPr/>
            <p:nvPr/>
          </p:nvSpPr>
          <p:spPr>
            <a:xfrm rot="13559101">
              <a:off x="4909235" y="40121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5" name="Oval 874">
              <a:extLst>
                <a:ext uri="{FF2B5EF4-FFF2-40B4-BE49-F238E27FC236}">
                  <a16:creationId xmlns:a16="http://schemas.microsoft.com/office/drawing/2014/main" id="{BD569946-8127-2332-73D9-7F649E8B5364}"/>
                </a:ext>
              </a:extLst>
            </p:cNvPr>
            <p:cNvSpPr/>
            <p:nvPr/>
          </p:nvSpPr>
          <p:spPr>
            <a:xfrm rot="13559101">
              <a:off x="5219028" y="368631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6" name="Oval 875">
              <a:extLst>
                <a:ext uri="{FF2B5EF4-FFF2-40B4-BE49-F238E27FC236}">
                  <a16:creationId xmlns:a16="http://schemas.microsoft.com/office/drawing/2014/main" id="{A576257E-A228-F677-85A7-9C2868E253B0}"/>
                </a:ext>
              </a:extLst>
            </p:cNvPr>
            <p:cNvSpPr/>
            <p:nvPr/>
          </p:nvSpPr>
          <p:spPr>
            <a:xfrm rot="13559101">
              <a:off x="4987679" y="381699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7" name="Oval 876">
              <a:extLst>
                <a:ext uri="{FF2B5EF4-FFF2-40B4-BE49-F238E27FC236}">
                  <a16:creationId xmlns:a16="http://schemas.microsoft.com/office/drawing/2014/main" id="{1936ADDE-F59A-C70B-41C0-E21D94767A67}"/>
                </a:ext>
              </a:extLst>
            </p:cNvPr>
            <p:cNvSpPr/>
            <p:nvPr/>
          </p:nvSpPr>
          <p:spPr>
            <a:xfrm rot="13559101">
              <a:off x="4913134" y="36084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9" name="Oval 878">
              <a:extLst>
                <a:ext uri="{FF2B5EF4-FFF2-40B4-BE49-F238E27FC236}">
                  <a16:creationId xmlns:a16="http://schemas.microsoft.com/office/drawing/2014/main" id="{D4BC2457-D6EC-4468-D0B0-C3B153F8BF47}"/>
                </a:ext>
              </a:extLst>
            </p:cNvPr>
            <p:cNvSpPr/>
            <p:nvPr/>
          </p:nvSpPr>
          <p:spPr>
            <a:xfrm rot="691879">
              <a:off x="4214510" y="379191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0" name="Oval 879">
              <a:extLst>
                <a:ext uri="{FF2B5EF4-FFF2-40B4-BE49-F238E27FC236}">
                  <a16:creationId xmlns:a16="http://schemas.microsoft.com/office/drawing/2014/main" id="{4EE07A62-2D7A-D900-5E6B-A463B57777ED}"/>
                </a:ext>
              </a:extLst>
            </p:cNvPr>
            <p:cNvSpPr/>
            <p:nvPr/>
          </p:nvSpPr>
          <p:spPr>
            <a:xfrm rot="691879">
              <a:off x="4174688" y="392581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1" name="Oval 880">
              <a:extLst>
                <a:ext uri="{FF2B5EF4-FFF2-40B4-BE49-F238E27FC236}">
                  <a16:creationId xmlns:a16="http://schemas.microsoft.com/office/drawing/2014/main" id="{8D0939D0-7665-B88E-CC82-6865785C6271}"/>
                </a:ext>
              </a:extLst>
            </p:cNvPr>
            <p:cNvSpPr/>
            <p:nvPr/>
          </p:nvSpPr>
          <p:spPr>
            <a:xfrm rot="691879">
              <a:off x="4779788" y="387228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2" name="Oval 881">
              <a:extLst>
                <a:ext uri="{FF2B5EF4-FFF2-40B4-BE49-F238E27FC236}">
                  <a16:creationId xmlns:a16="http://schemas.microsoft.com/office/drawing/2014/main" id="{FEE75A8C-FEA5-A373-9620-D06F05A323AC}"/>
                </a:ext>
              </a:extLst>
            </p:cNvPr>
            <p:cNvSpPr/>
            <p:nvPr/>
          </p:nvSpPr>
          <p:spPr>
            <a:xfrm rot="2737560">
              <a:off x="5155459" y="39149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3" name="Oval 882">
              <a:extLst>
                <a:ext uri="{FF2B5EF4-FFF2-40B4-BE49-F238E27FC236}">
                  <a16:creationId xmlns:a16="http://schemas.microsoft.com/office/drawing/2014/main" id="{1EEB01CA-77B6-D567-4177-3AEBE74BEF8D}"/>
                </a:ext>
              </a:extLst>
            </p:cNvPr>
            <p:cNvSpPr/>
            <p:nvPr/>
          </p:nvSpPr>
          <p:spPr>
            <a:xfrm rot="2737560">
              <a:off x="4346473" y="370851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4" name="Oval 883">
              <a:extLst>
                <a:ext uri="{FF2B5EF4-FFF2-40B4-BE49-F238E27FC236}">
                  <a16:creationId xmlns:a16="http://schemas.microsoft.com/office/drawing/2014/main" id="{FB60FF9B-41EE-7F60-14D7-1AF55D80FE04}"/>
                </a:ext>
              </a:extLst>
            </p:cNvPr>
            <p:cNvSpPr/>
            <p:nvPr/>
          </p:nvSpPr>
          <p:spPr>
            <a:xfrm rot="2737560">
              <a:off x="4069801" y="35179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5" name="Oval 884">
              <a:extLst>
                <a:ext uri="{FF2B5EF4-FFF2-40B4-BE49-F238E27FC236}">
                  <a16:creationId xmlns:a16="http://schemas.microsoft.com/office/drawing/2014/main" id="{16D74930-BD20-8CF5-B7CE-E5E3A2655DF3}"/>
                </a:ext>
              </a:extLst>
            </p:cNvPr>
            <p:cNvSpPr/>
            <p:nvPr/>
          </p:nvSpPr>
          <p:spPr>
            <a:xfrm rot="6397403">
              <a:off x="4433715" y="370923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6" name="Oval 885">
              <a:extLst>
                <a:ext uri="{FF2B5EF4-FFF2-40B4-BE49-F238E27FC236}">
                  <a16:creationId xmlns:a16="http://schemas.microsoft.com/office/drawing/2014/main" id="{240FCD77-BE32-CD0D-699D-C9939F88C08A}"/>
                </a:ext>
              </a:extLst>
            </p:cNvPr>
            <p:cNvSpPr/>
            <p:nvPr/>
          </p:nvSpPr>
          <p:spPr>
            <a:xfrm rot="2737560">
              <a:off x="4322612" y="401786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7" name="Oval 886">
              <a:extLst>
                <a:ext uri="{FF2B5EF4-FFF2-40B4-BE49-F238E27FC236}">
                  <a16:creationId xmlns:a16="http://schemas.microsoft.com/office/drawing/2014/main" id="{F1842ED3-29CD-54A0-BA4A-0BEE862937B2}"/>
                </a:ext>
              </a:extLst>
            </p:cNvPr>
            <p:cNvSpPr/>
            <p:nvPr/>
          </p:nvSpPr>
          <p:spPr>
            <a:xfrm rot="2737560">
              <a:off x="4574232" y="370945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8" name="Oval 887">
              <a:extLst>
                <a:ext uri="{FF2B5EF4-FFF2-40B4-BE49-F238E27FC236}">
                  <a16:creationId xmlns:a16="http://schemas.microsoft.com/office/drawing/2014/main" id="{596A25AA-83F3-212F-F9E3-451631A43A6C}"/>
                </a:ext>
              </a:extLst>
            </p:cNvPr>
            <p:cNvSpPr/>
            <p:nvPr/>
          </p:nvSpPr>
          <p:spPr>
            <a:xfrm rot="2737560">
              <a:off x="4791705" y="37854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9" name="Oval 888">
              <a:extLst>
                <a:ext uri="{FF2B5EF4-FFF2-40B4-BE49-F238E27FC236}">
                  <a16:creationId xmlns:a16="http://schemas.microsoft.com/office/drawing/2014/main" id="{F83D8887-5F0F-613D-2E71-3B5E643C07C5}"/>
                </a:ext>
              </a:extLst>
            </p:cNvPr>
            <p:cNvSpPr/>
            <p:nvPr/>
          </p:nvSpPr>
          <p:spPr>
            <a:xfrm rot="2737560">
              <a:off x="4615178" y="38492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0" name="Oval 889">
              <a:extLst>
                <a:ext uri="{FF2B5EF4-FFF2-40B4-BE49-F238E27FC236}">
                  <a16:creationId xmlns:a16="http://schemas.microsoft.com/office/drawing/2014/main" id="{1E8C8D4F-AA80-4864-03CF-7F281F57CA7B}"/>
                </a:ext>
              </a:extLst>
            </p:cNvPr>
            <p:cNvSpPr/>
            <p:nvPr/>
          </p:nvSpPr>
          <p:spPr>
            <a:xfrm rot="6397403">
              <a:off x="4806902" y="366500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1" name="Oval 890">
              <a:extLst>
                <a:ext uri="{FF2B5EF4-FFF2-40B4-BE49-F238E27FC236}">
                  <a16:creationId xmlns:a16="http://schemas.microsoft.com/office/drawing/2014/main" id="{5658F354-87F6-3EFC-EA0B-F212B6AA1037}"/>
                </a:ext>
              </a:extLst>
            </p:cNvPr>
            <p:cNvSpPr/>
            <p:nvPr/>
          </p:nvSpPr>
          <p:spPr>
            <a:xfrm rot="268496">
              <a:off x="4388978" y="324583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2" name="Oval 891">
              <a:extLst>
                <a:ext uri="{FF2B5EF4-FFF2-40B4-BE49-F238E27FC236}">
                  <a16:creationId xmlns:a16="http://schemas.microsoft.com/office/drawing/2014/main" id="{A10A1BA7-5828-ED92-5D8C-5429D16FA086}"/>
                </a:ext>
              </a:extLst>
            </p:cNvPr>
            <p:cNvSpPr/>
            <p:nvPr/>
          </p:nvSpPr>
          <p:spPr>
            <a:xfrm rot="268496">
              <a:off x="4424161" y="34068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3" name="Oval 892">
              <a:extLst>
                <a:ext uri="{FF2B5EF4-FFF2-40B4-BE49-F238E27FC236}">
                  <a16:creationId xmlns:a16="http://schemas.microsoft.com/office/drawing/2014/main" id="{D5989277-0749-28C5-D681-0BBD0B6AFAF1}"/>
                </a:ext>
              </a:extLst>
            </p:cNvPr>
            <p:cNvSpPr/>
            <p:nvPr/>
          </p:nvSpPr>
          <p:spPr>
            <a:xfrm rot="268496">
              <a:off x="4539556" y="31078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4" name="Oval 893">
              <a:extLst>
                <a:ext uri="{FF2B5EF4-FFF2-40B4-BE49-F238E27FC236}">
                  <a16:creationId xmlns:a16="http://schemas.microsoft.com/office/drawing/2014/main" id="{3BB31317-1213-FB9C-56BB-2EFDCB57788F}"/>
                </a:ext>
              </a:extLst>
            </p:cNvPr>
            <p:cNvSpPr/>
            <p:nvPr/>
          </p:nvSpPr>
          <p:spPr>
            <a:xfrm rot="268496">
              <a:off x="4503609" y="32056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5" name="Oval 894">
              <a:extLst>
                <a:ext uri="{FF2B5EF4-FFF2-40B4-BE49-F238E27FC236}">
                  <a16:creationId xmlns:a16="http://schemas.microsoft.com/office/drawing/2014/main" id="{C9E1A202-EED5-C857-AF81-258C7501B345}"/>
                </a:ext>
              </a:extLst>
            </p:cNvPr>
            <p:cNvSpPr/>
            <p:nvPr/>
          </p:nvSpPr>
          <p:spPr>
            <a:xfrm rot="3928339">
              <a:off x="4592483" y="337996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6" name="Oval 895">
              <a:extLst>
                <a:ext uri="{FF2B5EF4-FFF2-40B4-BE49-F238E27FC236}">
                  <a16:creationId xmlns:a16="http://schemas.microsoft.com/office/drawing/2014/main" id="{79E9CD4A-7383-F4B7-977E-BA10244526F9}"/>
                </a:ext>
              </a:extLst>
            </p:cNvPr>
            <p:cNvSpPr/>
            <p:nvPr/>
          </p:nvSpPr>
          <p:spPr>
            <a:xfrm rot="268496">
              <a:off x="4559136" y="346417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7" name="Oval 896">
              <a:extLst>
                <a:ext uri="{FF2B5EF4-FFF2-40B4-BE49-F238E27FC236}">
                  <a16:creationId xmlns:a16="http://schemas.microsoft.com/office/drawing/2014/main" id="{4E5111E8-7493-6612-C2C1-67604AA565AC}"/>
                </a:ext>
              </a:extLst>
            </p:cNvPr>
            <p:cNvSpPr/>
            <p:nvPr/>
          </p:nvSpPr>
          <p:spPr>
            <a:xfrm rot="15756651">
              <a:off x="4172606" y="327630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8" name="Oval 897">
              <a:extLst>
                <a:ext uri="{FF2B5EF4-FFF2-40B4-BE49-F238E27FC236}">
                  <a16:creationId xmlns:a16="http://schemas.microsoft.com/office/drawing/2014/main" id="{C60CC2CB-108D-7BA3-C254-A8DC9D56A395}"/>
                </a:ext>
              </a:extLst>
            </p:cNvPr>
            <p:cNvSpPr/>
            <p:nvPr/>
          </p:nvSpPr>
          <p:spPr>
            <a:xfrm rot="15756651">
              <a:off x="4061802" y="314080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9" name="Oval 898">
              <a:extLst>
                <a:ext uri="{FF2B5EF4-FFF2-40B4-BE49-F238E27FC236}">
                  <a16:creationId xmlns:a16="http://schemas.microsoft.com/office/drawing/2014/main" id="{4E9DC170-79AD-28A4-A251-98ABC757C2DC}"/>
                </a:ext>
              </a:extLst>
            </p:cNvPr>
            <p:cNvSpPr/>
            <p:nvPr/>
          </p:nvSpPr>
          <p:spPr>
            <a:xfrm rot="15756651">
              <a:off x="4208556" y="3398207"/>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0" name="Oval 899">
              <a:extLst>
                <a:ext uri="{FF2B5EF4-FFF2-40B4-BE49-F238E27FC236}">
                  <a16:creationId xmlns:a16="http://schemas.microsoft.com/office/drawing/2014/main" id="{51122DD5-B1AC-6883-D3D5-0168DF28AE16}"/>
                </a:ext>
              </a:extLst>
            </p:cNvPr>
            <p:cNvSpPr/>
            <p:nvPr/>
          </p:nvSpPr>
          <p:spPr>
            <a:xfrm rot="19416494">
              <a:off x="4406982" y="3023144"/>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1" name="Oval 900">
              <a:extLst>
                <a:ext uri="{FF2B5EF4-FFF2-40B4-BE49-F238E27FC236}">
                  <a16:creationId xmlns:a16="http://schemas.microsoft.com/office/drawing/2014/main" id="{7E0BF47E-CA61-F365-447B-E6EE7021460D}"/>
                </a:ext>
              </a:extLst>
            </p:cNvPr>
            <p:cNvSpPr/>
            <p:nvPr/>
          </p:nvSpPr>
          <p:spPr>
            <a:xfrm rot="15756651">
              <a:off x="4299692" y="3154883"/>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2" name="Oval 901">
              <a:extLst>
                <a:ext uri="{FF2B5EF4-FFF2-40B4-BE49-F238E27FC236}">
                  <a16:creationId xmlns:a16="http://schemas.microsoft.com/office/drawing/2014/main" id="{EEF7C151-1DA7-5CC3-EEEF-FA16B0946E94}"/>
                </a:ext>
              </a:extLst>
            </p:cNvPr>
            <p:cNvSpPr/>
            <p:nvPr/>
          </p:nvSpPr>
          <p:spPr>
            <a:xfrm rot="268496">
              <a:off x="4552040" y="22405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3" name="Oval 902">
              <a:extLst>
                <a:ext uri="{FF2B5EF4-FFF2-40B4-BE49-F238E27FC236}">
                  <a16:creationId xmlns:a16="http://schemas.microsoft.com/office/drawing/2014/main" id="{DB582D05-5536-BE86-D8F0-3B4D8EEC558F}"/>
                </a:ext>
              </a:extLst>
            </p:cNvPr>
            <p:cNvSpPr/>
            <p:nvPr/>
          </p:nvSpPr>
          <p:spPr>
            <a:xfrm rot="268496">
              <a:off x="4484651" y="28992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Oval 903">
              <a:extLst>
                <a:ext uri="{FF2B5EF4-FFF2-40B4-BE49-F238E27FC236}">
                  <a16:creationId xmlns:a16="http://schemas.microsoft.com/office/drawing/2014/main" id="{6E3BC42E-2C15-EC6F-084B-2D6745986BA0}"/>
                </a:ext>
              </a:extLst>
            </p:cNvPr>
            <p:cNvSpPr/>
            <p:nvPr/>
          </p:nvSpPr>
          <p:spPr>
            <a:xfrm rot="268496">
              <a:off x="4503984" y="248836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5" name="Oval 904">
              <a:extLst>
                <a:ext uri="{FF2B5EF4-FFF2-40B4-BE49-F238E27FC236}">
                  <a16:creationId xmlns:a16="http://schemas.microsoft.com/office/drawing/2014/main" id="{44473518-3CD8-DDB2-B18C-6AB61FDE8BDF}"/>
                </a:ext>
              </a:extLst>
            </p:cNvPr>
            <p:cNvSpPr/>
            <p:nvPr/>
          </p:nvSpPr>
          <p:spPr>
            <a:xfrm rot="268496">
              <a:off x="4667534" y="27456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6" name="Oval 905">
              <a:extLst>
                <a:ext uri="{FF2B5EF4-FFF2-40B4-BE49-F238E27FC236}">
                  <a16:creationId xmlns:a16="http://schemas.microsoft.com/office/drawing/2014/main" id="{A7EB9BFB-6615-143B-B863-32FCF1CC58D4}"/>
                </a:ext>
              </a:extLst>
            </p:cNvPr>
            <p:cNvSpPr/>
            <p:nvPr/>
          </p:nvSpPr>
          <p:spPr>
            <a:xfrm rot="3928339">
              <a:off x="4675083" y="287377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7" name="Oval 906">
              <a:extLst>
                <a:ext uri="{FF2B5EF4-FFF2-40B4-BE49-F238E27FC236}">
                  <a16:creationId xmlns:a16="http://schemas.microsoft.com/office/drawing/2014/main" id="{48FF2648-7CFF-771B-07BC-871AC373016D}"/>
                </a:ext>
              </a:extLst>
            </p:cNvPr>
            <p:cNvSpPr/>
            <p:nvPr/>
          </p:nvSpPr>
          <p:spPr>
            <a:xfrm rot="268496">
              <a:off x="3909332" y="282996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8" name="Oval 907">
              <a:extLst>
                <a:ext uri="{FF2B5EF4-FFF2-40B4-BE49-F238E27FC236}">
                  <a16:creationId xmlns:a16="http://schemas.microsoft.com/office/drawing/2014/main" id="{884EB2FC-0D6D-A578-3E6B-F33E3D56F912}"/>
                </a:ext>
              </a:extLst>
            </p:cNvPr>
            <p:cNvSpPr/>
            <p:nvPr/>
          </p:nvSpPr>
          <p:spPr>
            <a:xfrm rot="268496">
              <a:off x="3893294" y="327927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9" name="Oval 908">
              <a:extLst>
                <a:ext uri="{FF2B5EF4-FFF2-40B4-BE49-F238E27FC236}">
                  <a16:creationId xmlns:a16="http://schemas.microsoft.com/office/drawing/2014/main" id="{3D39C96B-EDF0-F553-2653-578C8267A376}"/>
                </a:ext>
              </a:extLst>
            </p:cNvPr>
            <p:cNvSpPr/>
            <p:nvPr/>
          </p:nvSpPr>
          <p:spPr>
            <a:xfrm rot="268496">
              <a:off x="3979925" y="30280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0" name="Oval 909">
              <a:extLst>
                <a:ext uri="{FF2B5EF4-FFF2-40B4-BE49-F238E27FC236}">
                  <a16:creationId xmlns:a16="http://schemas.microsoft.com/office/drawing/2014/main" id="{8630EFE3-DB20-66ED-568A-529365CEECCF}"/>
                </a:ext>
              </a:extLst>
            </p:cNvPr>
            <p:cNvSpPr/>
            <p:nvPr/>
          </p:nvSpPr>
          <p:spPr>
            <a:xfrm rot="268496">
              <a:off x="4173943" y="313482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1" name="Oval 910">
              <a:extLst>
                <a:ext uri="{FF2B5EF4-FFF2-40B4-BE49-F238E27FC236}">
                  <a16:creationId xmlns:a16="http://schemas.microsoft.com/office/drawing/2014/main" id="{970E621F-7DB0-E7E4-CC7B-A1935FE6AA6B}"/>
                </a:ext>
              </a:extLst>
            </p:cNvPr>
            <p:cNvSpPr/>
            <p:nvPr/>
          </p:nvSpPr>
          <p:spPr>
            <a:xfrm rot="268496">
              <a:off x="4073247" y="253510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2" name="Oval 911">
              <a:extLst>
                <a:ext uri="{FF2B5EF4-FFF2-40B4-BE49-F238E27FC236}">
                  <a16:creationId xmlns:a16="http://schemas.microsoft.com/office/drawing/2014/main" id="{DF692908-34CE-BCD9-FFAB-F01BDB30FF65}"/>
                </a:ext>
              </a:extLst>
            </p:cNvPr>
            <p:cNvSpPr/>
            <p:nvPr/>
          </p:nvSpPr>
          <p:spPr>
            <a:xfrm rot="9001274">
              <a:off x="4337402" y="260112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3" name="Oval 912">
              <a:extLst>
                <a:ext uri="{FF2B5EF4-FFF2-40B4-BE49-F238E27FC236}">
                  <a16:creationId xmlns:a16="http://schemas.microsoft.com/office/drawing/2014/main" id="{1969923A-56C5-17BD-E5F1-78100F98EAB0}"/>
                </a:ext>
              </a:extLst>
            </p:cNvPr>
            <p:cNvSpPr/>
            <p:nvPr/>
          </p:nvSpPr>
          <p:spPr>
            <a:xfrm rot="9001274">
              <a:off x="4268957" y="22172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4" name="Oval 913">
              <a:extLst>
                <a:ext uri="{FF2B5EF4-FFF2-40B4-BE49-F238E27FC236}">
                  <a16:creationId xmlns:a16="http://schemas.microsoft.com/office/drawing/2014/main" id="{EEEBD836-1CC3-05E9-EFF7-9A30A4B57D46}"/>
                </a:ext>
              </a:extLst>
            </p:cNvPr>
            <p:cNvSpPr/>
            <p:nvPr/>
          </p:nvSpPr>
          <p:spPr>
            <a:xfrm rot="9001274">
              <a:off x="3997362" y="27250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5" name="Oval 914">
              <a:extLst>
                <a:ext uri="{FF2B5EF4-FFF2-40B4-BE49-F238E27FC236}">
                  <a16:creationId xmlns:a16="http://schemas.microsoft.com/office/drawing/2014/main" id="{AEFD5842-19A2-3788-B8F4-0638A944C381}"/>
                </a:ext>
              </a:extLst>
            </p:cNvPr>
            <p:cNvSpPr/>
            <p:nvPr/>
          </p:nvSpPr>
          <p:spPr>
            <a:xfrm rot="11046955">
              <a:off x="4686119" y="260734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6" name="Oval 915">
              <a:extLst>
                <a:ext uri="{FF2B5EF4-FFF2-40B4-BE49-F238E27FC236}">
                  <a16:creationId xmlns:a16="http://schemas.microsoft.com/office/drawing/2014/main" id="{3861C358-6D60-A4E2-1CBD-2D2C5811C6E4}"/>
                </a:ext>
              </a:extLst>
            </p:cNvPr>
            <p:cNvSpPr/>
            <p:nvPr/>
          </p:nvSpPr>
          <p:spPr>
            <a:xfrm rot="11046955">
              <a:off x="4531987" y="268436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7" name="Oval 916">
              <a:extLst>
                <a:ext uri="{FF2B5EF4-FFF2-40B4-BE49-F238E27FC236}">
                  <a16:creationId xmlns:a16="http://schemas.microsoft.com/office/drawing/2014/main" id="{9D8C5D50-E820-E0A7-1076-DFD0AE635F70}"/>
                </a:ext>
              </a:extLst>
            </p:cNvPr>
            <p:cNvSpPr/>
            <p:nvPr/>
          </p:nvSpPr>
          <p:spPr>
            <a:xfrm rot="11046955">
              <a:off x="4608422" y="298563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8" name="Oval 917">
              <a:extLst>
                <a:ext uri="{FF2B5EF4-FFF2-40B4-BE49-F238E27FC236}">
                  <a16:creationId xmlns:a16="http://schemas.microsoft.com/office/drawing/2014/main" id="{7DA512FD-E1A3-E809-A665-540F9F3CCB36}"/>
                </a:ext>
              </a:extLst>
            </p:cNvPr>
            <p:cNvSpPr/>
            <p:nvPr/>
          </p:nvSpPr>
          <p:spPr>
            <a:xfrm rot="14706798">
              <a:off x="4463666" y="274860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9" name="Oval 918">
              <a:extLst>
                <a:ext uri="{FF2B5EF4-FFF2-40B4-BE49-F238E27FC236}">
                  <a16:creationId xmlns:a16="http://schemas.microsoft.com/office/drawing/2014/main" id="{ED7D3CA5-3CA3-8F6D-0839-BB857A9EF2D7}"/>
                </a:ext>
              </a:extLst>
            </p:cNvPr>
            <p:cNvSpPr/>
            <p:nvPr/>
          </p:nvSpPr>
          <p:spPr>
            <a:xfrm rot="11046955">
              <a:off x="4346803" y="23852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0" name="Oval 919">
              <a:extLst>
                <a:ext uri="{FF2B5EF4-FFF2-40B4-BE49-F238E27FC236}">
                  <a16:creationId xmlns:a16="http://schemas.microsoft.com/office/drawing/2014/main" id="{EE0F330D-FBB0-8208-93CE-5C3AAAFAFE14}"/>
                </a:ext>
              </a:extLst>
            </p:cNvPr>
            <p:cNvSpPr/>
            <p:nvPr/>
          </p:nvSpPr>
          <p:spPr>
            <a:xfrm rot="11046955">
              <a:off x="4360804" y="283460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 name="Oval 920">
              <a:extLst>
                <a:ext uri="{FF2B5EF4-FFF2-40B4-BE49-F238E27FC236}">
                  <a16:creationId xmlns:a16="http://schemas.microsoft.com/office/drawing/2014/main" id="{2CC1F27F-5E8B-6DC2-7AA3-5D4AA6F20326}"/>
                </a:ext>
              </a:extLst>
            </p:cNvPr>
            <p:cNvSpPr/>
            <p:nvPr/>
          </p:nvSpPr>
          <p:spPr>
            <a:xfrm rot="11046955">
              <a:off x="4147559" y="29217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 name="Oval 921">
              <a:extLst>
                <a:ext uri="{FF2B5EF4-FFF2-40B4-BE49-F238E27FC236}">
                  <a16:creationId xmlns:a16="http://schemas.microsoft.com/office/drawing/2014/main" id="{F31E98AA-C828-1B10-2A95-13F9D90FF4E7}"/>
                </a:ext>
              </a:extLst>
            </p:cNvPr>
            <p:cNvSpPr/>
            <p:nvPr/>
          </p:nvSpPr>
          <p:spPr>
            <a:xfrm rot="11046955">
              <a:off x="4237507" y="27570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3" name="Oval 922">
              <a:extLst>
                <a:ext uri="{FF2B5EF4-FFF2-40B4-BE49-F238E27FC236}">
                  <a16:creationId xmlns:a16="http://schemas.microsoft.com/office/drawing/2014/main" id="{513B730F-BC8D-498A-96AF-9373AC2C6C47}"/>
                </a:ext>
              </a:extLst>
            </p:cNvPr>
            <p:cNvSpPr/>
            <p:nvPr/>
          </p:nvSpPr>
          <p:spPr>
            <a:xfrm rot="14706798">
              <a:off x="4213517" y="302904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 name="Oval 923">
              <a:extLst>
                <a:ext uri="{FF2B5EF4-FFF2-40B4-BE49-F238E27FC236}">
                  <a16:creationId xmlns:a16="http://schemas.microsoft.com/office/drawing/2014/main" id="{2167DC47-B21A-ABDD-F7B7-5686EFD38650}"/>
                </a:ext>
              </a:extLst>
            </p:cNvPr>
            <p:cNvSpPr/>
            <p:nvPr/>
          </p:nvSpPr>
          <p:spPr>
            <a:xfrm rot="268496">
              <a:off x="6562683" y="241508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5" name="Oval 924">
              <a:extLst>
                <a:ext uri="{FF2B5EF4-FFF2-40B4-BE49-F238E27FC236}">
                  <a16:creationId xmlns:a16="http://schemas.microsoft.com/office/drawing/2014/main" id="{D2E05B2D-8D1C-FD75-D1D3-CAF51EDB4207}"/>
                </a:ext>
              </a:extLst>
            </p:cNvPr>
            <p:cNvSpPr/>
            <p:nvPr/>
          </p:nvSpPr>
          <p:spPr>
            <a:xfrm rot="268496">
              <a:off x="6597866" y="257613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Oval 925">
              <a:extLst>
                <a:ext uri="{FF2B5EF4-FFF2-40B4-BE49-F238E27FC236}">
                  <a16:creationId xmlns:a16="http://schemas.microsoft.com/office/drawing/2014/main" id="{A77FEB48-E8E0-F5F1-5894-88EBE1422064}"/>
                </a:ext>
              </a:extLst>
            </p:cNvPr>
            <p:cNvSpPr/>
            <p:nvPr/>
          </p:nvSpPr>
          <p:spPr>
            <a:xfrm rot="268496">
              <a:off x="6713261" y="227711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7" name="Oval 926">
              <a:extLst>
                <a:ext uri="{FF2B5EF4-FFF2-40B4-BE49-F238E27FC236}">
                  <a16:creationId xmlns:a16="http://schemas.microsoft.com/office/drawing/2014/main" id="{17DF7F76-6484-8BFC-6500-4825B0287EF0}"/>
                </a:ext>
              </a:extLst>
            </p:cNvPr>
            <p:cNvSpPr/>
            <p:nvPr/>
          </p:nvSpPr>
          <p:spPr>
            <a:xfrm rot="268496">
              <a:off x="6677314" y="237494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8" name="Oval 927">
              <a:extLst>
                <a:ext uri="{FF2B5EF4-FFF2-40B4-BE49-F238E27FC236}">
                  <a16:creationId xmlns:a16="http://schemas.microsoft.com/office/drawing/2014/main" id="{69A0A887-D1B8-EC1E-F14B-6CB02BE02C9A}"/>
                </a:ext>
              </a:extLst>
            </p:cNvPr>
            <p:cNvSpPr/>
            <p:nvPr/>
          </p:nvSpPr>
          <p:spPr>
            <a:xfrm rot="3928339">
              <a:off x="6766188" y="2549210"/>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9" name="Oval 928">
              <a:extLst>
                <a:ext uri="{FF2B5EF4-FFF2-40B4-BE49-F238E27FC236}">
                  <a16:creationId xmlns:a16="http://schemas.microsoft.com/office/drawing/2014/main" id="{01E55C77-D695-49F8-88BA-CEA565106286}"/>
                </a:ext>
              </a:extLst>
            </p:cNvPr>
            <p:cNvSpPr/>
            <p:nvPr/>
          </p:nvSpPr>
          <p:spPr>
            <a:xfrm rot="268496">
              <a:off x="6732841" y="263342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0" name="Oval 929">
              <a:extLst>
                <a:ext uri="{FF2B5EF4-FFF2-40B4-BE49-F238E27FC236}">
                  <a16:creationId xmlns:a16="http://schemas.microsoft.com/office/drawing/2014/main" id="{5E82DFFC-3A4F-949C-FD36-7C6C3BBD9B83}"/>
                </a:ext>
              </a:extLst>
            </p:cNvPr>
            <p:cNvSpPr/>
            <p:nvPr/>
          </p:nvSpPr>
          <p:spPr>
            <a:xfrm rot="15756651">
              <a:off x="6346311" y="2445551"/>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1" name="Oval 930">
              <a:extLst>
                <a:ext uri="{FF2B5EF4-FFF2-40B4-BE49-F238E27FC236}">
                  <a16:creationId xmlns:a16="http://schemas.microsoft.com/office/drawing/2014/main" id="{42227584-6B83-7C9D-B860-44C56ED74E20}"/>
                </a:ext>
              </a:extLst>
            </p:cNvPr>
            <p:cNvSpPr/>
            <p:nvPr/>
          </p:nvSpPr>
          <p:spPr>
            <a:xfrm rot="15756651">
              <a:off x="6235507" y="2310054"/>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2" name="Oval 931">
              <a:extLst>
                <a:ext uri="{FF2B5EF4-FFF2-40B4-BE49-F238E27FC236}">
                  <a16:creationId xmlns:a16="http://schemas.microsoft.com/office/drawing/2014/main" id="{084E5A6E-DAD0-D54F-BFAA-32A756EA357A}"/>
                </a:ext>
              </a:extLst>
            </p:cNvPr>
            <p:cNvSpPr/>
            <p:nvPr/>
          </p:nvSpPr>
          <p:spPr>
            <a:xfrm rot="15756651">
              <a:off x="6382261" y="2567456"/>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3" name="Oval 932">
              <a:extLst>
                <a:ext uri="{FF2B5EF4-FFF2-40B4-BE49-F238E27FC236}">
                  <a16:creationId xmlns:a16="http://schemas.microsoft.com/office/drawing/2014/main" id="{293C642E-F52F-4A34-DCB3-27E45099A282}"/>
                </a:ext>
              </a:extLst>
            </p:cNvPr>
            <p:cNvSpPr/>
            <p:nvPr/>
          </p:nvSpPr>
          <p:spPr>
            <a:xfrm rot="19416494">
              <a:off x="6580687" y="2192393"/>
              <a:ext cx="36567" cy="3816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4" name="Oval 933">
              <a:extLst>
                <a:ext uri="{FF2B5EF4-FFF2-40B4-BE49-F238E27FC236}">
                  <a16:creationId xmlns:a16="http://schemas.microsoft.com/office/drawing/2014/main" id="{C2701812-0CBE-BB25-2843-DDA681AFA4B2}"/>
                </a:ext>
              </a:extLst>
            </p:cNvPr>
            <p:cNvSpPr/>
            <p:nvPr/>
          </p:nvSpPr>
          <p:spPr>
            <a:xfrm rot="15756651">
              <a:off x="6473397" y="2324132"/>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5" name="Oval 934">
              <a:extLst>
                <a:ext uri="{FF2B5EF4-FFF2-40B4-BE49-F238E27FC236}">
                  <a16:creationId xmlns:a16="http://schemas.microsoft.com/office/drawing/2014/main" id="{F882750B-399D-6BE5-24DB-247A073B17C2}"/>
                </a:ext>
              </a:extLst>
            </p:cNvPr>
            <p:cNvSpPr/>
            <p:nvPr/>
          </p:nvSpPr>
          <p:spPr>
            <a:xfrm rot="268496">
              <a:off x="6595570" y="169559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6" name="Oval 935">
              <a:extLst>
                <a:ext uri="{FF2B5EF4-FFF2-40B4-BE49-F238E27FC236}">
                  <a16:creationId xmlns:a16="http://schemas.microsoft.com/office/drawing/2014/main" id="{87F1F5A1-D11F-93E7-6AC8-B4035D06C1B2}"/>
                </a:ext>
              </a:extLst>
            </p:cNvPr>
            <p:cNvSpPr/>
            <p:nvPr/>
          </p:nvSpPr>
          <p:spPr>
            <a:xfrm rot="268496">
              <a:off x="6658356" y="2068473"/>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7" name="Oval 936">
              <a:extLst>
                <a:ext uri="{FF2B5EF4-FFF2-40B4-BE49-F238E27FC236}">
                  <a16:creationId xmlns:a16="http://schemas.microsoft.com/office/drawing/2014/main" id="{B5757589-BE3F-E74C-6837-B9F6C0B9A39E}"/>
                </a:ext>
              </a:extLst>
            </p:cNvPr>
            <p:cNvSpPr/>
            <p:nvPr/>
          </p:nvSpPr>
          <p:spPr>
            <a:xfrm rot="268496">
              <a:off x="6842789" y="1717940"/>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8" name="Oval 937">
              <a:extLst>
                <a:ext uri="{FF2B5EF4-FFF2-40B4-BE49-F238E27FC236}">
                  <a16:creationId xmlns:a16="http://schemas.microsoft.com/office/drawing/2014/main" id="{2BD67569-4921-86F7-B4E7-C802E4E7F32E}"/>
                </a:ext>
              </a:extLst>
            </p:cNvPr>
            <p:cNvSpPr/>
            <p:nvPr/>
          </p:nvSpPr>
          <p:spPr>
            <a:xfrm rot="268496">
              <a:off x="6841239" y="191491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9" name="Oval 938">
              <a:extLst>
                <a:ext uri="{FF2B5EF4-FFF2-40B4-BE49-F238E27FC236}">
                  <a16:creationId xmlns:a16="http://schemas.microsoft.com/office/drawing/2014/main" id="{FCBB16F9-328C-FC8F-FF85-82C54BECCA17}"/>
                </a:ext>
              </a:extLst>
            </p:cNvPr>
            <p:cNvSpPr/>
            <p:nvPr/>
          </p:nvSpPr>
          <p:spPr>
            <a:xfrm rot="3928339">
              <a:off x="6848788" y="2043024"/>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0" name="Oval 939">
              <a:extLst>
                <a:ext uri="{FF2B5EF4-FFF2-40B4-BE49-F238E27FC236}">
                  <a16:creationId xmlns:a16="http://schemas.microsoft.com/office/drawing/2014/main" id="{C193AB1E-CECA-04A2-137A-8CB5BCCB3109}"/>
                </a:ext>
              </a:extLst>
            </p:cNvPr>
            <p:cNvSpPr/>
            <p:nvPr/>
          </p:nvSpPr>
          <p:spPr>
            <a:xfrm rot="268496">
              <a:off x="6083037" y="1999211"/>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1" name="Oval 940">
              <a:extLst>
                <a:ext uri="{FF2B5EF4-FFF2-40B4-BE49-F238E27FC236}">
                  <a16:creationId xmlns:a16="http://schemas.microsoft.com/office/drawing/2014/main" id="{2794FB55-0FC7-B01E-F235-0EE849B4DE40}"/>
                </a:ext>
              </a:extLst>
            </p:cNvPr>
            <p:cNvSpPr/>
            <p:nvPr/>
          </p:nvSpPr>
          <p:spPr>
            <a:xfrm rot="268496">
              <a:off x="6066999" y="244852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2" name="Oval 941">
              <a:extLst>
                <a:ext uri="{FF2B5EF4-FFF2-40B4-BE49-F238E27FC236}">
                  <a16:creationId xmlns:a16="http://schemas.microsoft.com/office/drawing/2014/main" id="{368F246D-F953-E77C-B5C5-72A73800E1C5}"/>
                </a:ext>
              </a:extLst>
            </p:cNvPr>
            <p:cNvSpPr/>
            <p:nvPr/>
          </p:nvSpPr>
          <p:spPr>
            <a:xfrm rot="268496">
              <a:off x="6153630" y="219733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3" name="Oval 942">
              <a:extLst>
                <a:ext uri="{FF2B5EF4-FFF2-40B4-BE49-F238E27FC236}">
                  <a16:creationId xmlns:a16="http://schemas.microsoft.com/office/drawing/2014/main" id="{A1C440B1-8D5E-6924-74B9-9A94B491853D}"/>
                </a:ext>
              </a:extLst>
            </p:cNvPr>
            <p:cNvSpPr/>
            <p:nvPr/>
          </p:nvSpPr>
          <p:spPr>
            <a:xfrm rot="268496">
              <a:off x="6347648" y="230407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4" name="Oval 943">
              <a:extLst>
                <a:ext uri="{FF2B5EF4-FFF2-40B4-BE49-F238E27FC236}">
                  <a16:creationId xmlns:a16="http://schemas.microsoft.com/office/drawing/2014/main" id="{28B9C595-79FD-3A43-DAF4-F9CCCDF5B4B8}"/>
                </a:ext>
              </a:extLst>
            </p:cNvPr>
            <p:cNvSpPr/>
            <p:nvPr/>
          </p:nvSpPr>
          <p:spPr>
            <a:xfrm rot="268496">
              <a:off x="6466027" y="168212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5" name="Oval 944">
              <a:extLst>
                <a:ext uri="{FF2B5EF4-FFF2-40B4-BE49-F238E27FC236}">
                  <a16:creationId xmlns:a16="http://schemas.microsoft.com/office/drawing/2014/main" id="{2E75C30F-C9D2-27CE-66C1-F6690657F60E}"/>
                </a:ext>
              </a:extLst>
            </p:cNvPr>
            <p:cNvSpPr/>
            <p:nvPr/>
          </p:nvSpPr>
          <p:spPr>
            <a:xfrm rot="9001274">
              <a:off x="6749231" y="170369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6" name="Oval 945">
              <a:extLst>
                <a:ext uri="{FF2B5EF4-FFF2-40B4-BE49-F238E27FC236}">
                  <a16:creationId xmlns:a16="http://schemas.microsoft.com/office/drawing/2014/main" id="{57154DFA-164E-D5DF-5319-DB4F77A1F4C0}"/>
                </a:ext>
              </a:extLst>
            </p:cNvPr>
            <p:cNvSpPr/>
            <p:nvPr/>
          </p:nvSpPr>
          <p:spPr>
            <a:xfrm rot="9001274">
              <a:off x="6690311" y="157703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7" name="Oval 946">
              <a:extLst>
                <a:ext uri="{FF2B5EF4-FFF2-40B4-BE49-F238E27FC236}">
                  <a16:creationId xmlns:a16="http://schemas.microsoft.com/office/drawing/2014/main" id="{6C0F7DF7-15EE-7534-6198-A733F07C037F}"/>
                </a:ext>
              </a:extLst>
            </p:cNvPr>
            <p:cNvSpPr/>
            <p:nvPr/>
          </p:nvSpPr>
          <p:spPr>
            <a:xfrm rot="9001274">
              <a:off x="6272667" y="201815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8" name="Oval 947">
              <a:extLst>
                <a:ext uri="{FF2B5EF4-FFF2-40B4-BE49-F238E27FC236}">
                  <a16:creationId xmlns:a16="http://schemas.microsoft.com/office/drawing/2014/main" id="{7AA92F3A-81E1-D7C9-8496-6A3D326E13F6}"/>
                </a:ext>
              </a:extLst>
            </p:cNvPr>
            <p:cNvSpPr/>
            <p:nvPr/>
          </p:nvSpPr>
          <p:spPr>
            <a:xfrm rot="11046955">
              <a:off x="6685199" y="2011542"/>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9" name="Oval 948">
              <a:extLst>
                <a:ext uri="{FF2B5EF4-FFF2-40B4-BE49-F238E27FC236}">
                  <a16:creationId xmlns:a16="http://schemas.microsoft.com/office/drawing/2014/main" id="{CE951266-6363-3A19-E1CD-846ADF04D4C2}"/>
                </a:ext>
              </a:extLst>
            </p:cNvPr>
            <p:cNvSpPr/>
            <p:nvPr/>
          </p:nvSpPr>
          <p:spPr>
            <a:xfrm rot="11046955">
              <a:off x="6705692" y="1853616"/>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0" name="Oval 949">
              <a:extLst>
                <a:ext uri="{FF2B5EF4-FFF2-40B4-BE49-F238E27FC236}">
                  <a16:creationId xmlns:a16="http://schemas.microsoft.com/office/drawing/2014/main" id="{8B344F09-8FD2-FAFE-C5CB-F93E27A8175C}"/>
                </a:ext>
              </a:extLst>
            </p:cNvPr>
            <p:cNvSpPr/>
            <p:nvPr/>
          </p:nvSpPr>
          <p:spPr>
            <a:xfrm rot="11046955">
              <a:off x="6782127" y="21548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1" name="Oval 950">
              <a:extLst>
                <a:ext uri="{FF2B5EF4-FFF2-40B4-BE49-F238E27FC236}">
                  <a16:creationId xmlns:a16="http://schemas.microsoft.com/office/drawing/2014/main" id="{B419206D-C187-D09A-01DD-2D626879C091}"/>
                </a:ext>
              </a:extLst>
            </p:cNvPr>
            <p:cNvSpPr/>
            <p:nvPr/>
          </p:nvSpPr>
          <p:spPr>
            <a:xfrm rot="14706798">
              <a:off x="6637371" y="1917849"/>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2" name="Oval 951">
              <a:extLst>
                <a:ext uri="{FF2B5EF4-FFF2-40B4-BE49-F238E27FC236}">
                  <a16:creationId xmlns:a16="http://schemas.microsoft.com/office/drawing/2014/main" id="{ED1FD459-A96E-7846-ECD1-598712D2A2CB}"/>
                </a:ext>
              </a:extLst>
            </p:cNvPr>
            <p:cNvSpPr/>
            <p:nvPr/>
          </p:nvSpPr>
          <p:spPr>
            <a:xfrm rot="11046955">
              <a:off x="6498283" y="1827585"/>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3" name="Oval 952">
              <a:extLst>
                <a:ext uri="{FF2B5EF4-FFF2-40B4-BE49-F238E27FC236}">
                  <a16:creationId xmlns:a16="http://schemas.microsoft.com/office/drawing/2014/main" id="{FBA57AA7-9604-7408-D4F9-36ECB04138D7}"/>
                </a:ext>
              </a:extLst>
            </p:cNvPr>
            <p:cNvSpPr/>
            <p:nvPr/>
          </p:nvSpPr>
          <p:spPr>
            <a:xfrm rot="11046955">
              <a:off x="6534509" y="200385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4" name="Oval 953">
              <a:extLst>
                <a:ext uri="{FF2B5EF4-FFF2-40B4-BE49-F238E27FC236}">
                  <a16:creationId xmlns:a16="http://schemas.microsoft.com/office/drawing/2014/main" id="{E8FA0384-5FE6-F431-5D05-7EBD429CAFF9}"/>
                </a:ext>
              </a:extLst>
            </p:cNvPr>
            <p:cNvSpPr/>
            <p:nvPr/>
          </p:nvSpPr>
          <p:spPr>
            <a:xfrm rot="11046955">
              <a:off x="6321264" y="2091047"/>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5" name="Oval 954">
              <a:extLst>
                <a:ext uri="{FF2B5EF4-FFF2-40B4-BE49-F238E27FC236}">
                  <a16:creationId xmlns:a16="http://schemas.microsoft.com/office/drawing/2014/main" id="{083B0EB4-250A-9098-9320-0C10091130EE}"/>
                </a:ext>
              </a:extLst>
            </p:cNvPr>
            <p:cNvSpPr/>
            <p:nvPr/>
          </p:nvSpPr>
          <p:spPr>
            <a:xfrm rot="11046955">
              <a:off x="6411212" y="1926324"/>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6" name="Oval 955">
              <a:extLst>
                <a:ext uri="{FF2B5EF4-FFF2-40B4-BE49-F238E27FC236}">
                  <a16:creationId xmlns:a16="http://schemas.microsoft.com/office/drawing/2014/main" id="{05362D7A-955D-099F-1DF0-04A7455819FD}"/>
                </a:ext>
              </a:extLst>
            </p:cNvPr>
            <p:cNvSpPr/>
            <p:nvPr/>
          </p:nvSpPr>
          <p:spPr>
            <a:xfrm rot="14706798">
              <a:off x="6387222" y="2198295"/>
              <a:ext cx="37270" cy="37447"/>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7" name="Oval 956">
              <a:extLst>
                <a:ext uri="{FF2B5EF4-FFF2-40B4-BE49-F238E27FC236}">
                  <a16:creationId xmlns:a16="http://schemas.microsoft.com/office/drawing/2014/main" id="{3457593D-57B4-1917-9C4A-7836ED5F8E28}"/>
                </a:ext>
              </a:extLst>
            </p:cNvPr>
            <p:cNvSpPr/>
            <p:nvPr/>
          </p:nvSpPr>
          <p:spPr>
            <a:xfrm rot="7524245">
              <a:off x="5504812" y="284196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8" name="Oval 957">
              <a:extLst>
                <a:ext uri="{FF2B5EF4-FFF2-40B4-BE49-F238E27FC236}">
                  <a16:creationId xmlns:a16="http://schemas.microsoft.com/office/drawing/2014/main" id="{5EF45A79-41EE-96BC-25F5-BA3FD5F325F1}"/>
                </a:ext>
              </a:extLst>
            </p:cNvPr>
            <p:cNvSpPr/>
            <p:nvPr/>
          </p:nvSpPr>
          <p:spPr>
            <a:xfrm rot="7524245">
              <a:off x="5050129" y="289414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9" name="Oval 958">
              <a:extLst>
                <a:ext uri="{FF2B5EF4-FFF2-40B4-BE49-F238E27FC236}">
                  <a16:creationId xmlns:a16="http://schemas.microsoft.com/office/drawing/2014/main" id="{A9731AA5-535F-C564-5941-C8FCCC849D54}"/>
                </a:ext>
              </a:extLst>
            </p:cNvPr>
            <p:cNvSpPr/>
            <p:nvPr/>
          </p:nvSpPr>
          <p:spPr>
            <a:xfrm rot="7524245">
              <a:off x="5552117" y="30198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0" name="Oval 959">
              <a:extLst>
                <a:ext uri="{FF2B5EF4-FFF2-40B4-BE49-F238E27FC236}">
                  <a16:creationId xmlns:a16="http://schemas.microsoft.com/office/drawing/2014/main" id="{D345149B-79C1-9842-5415-CFB6949F3C65}"/>
                </a:ext>
              </a:extLst>
            </p:cNvPr>
            <p:cNvSpPr/>
            <p:nvPr/>
          </p:nvSpPr>
          <p:spPr>
            <a:xfrm rot="7524245">
              <a:off x="5435879" y="305300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1" name="Oval 960">
              <a:extLst>
                <a:ext uri="{FF2B5EF4-FFF2-40B4-BE49-F238E27FC236}">
                  <a16:creationId xmlns:a16="http://schemas.microsoft.com/office/drawing/2014/main" id="{4807E7DD-A6EF-1597-59E1-BA9958E1B09D}"/>
                </a:ext>
              </a:extLst>
            </p:cNvPr>
            <p:cNvSpPr/>
            <p:nvPr/>
          </p:nvSpPr>
          <p:spPr>
            <a:xfrm rot="11184088">
              <a:off x="5318763" y="3189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2" name="Oval 961">
              <a:extLst>
                <a:ext uri="{FF2B5EF4-FFF2-40B4-BE49-F238E27FC236}">
                  <a16:creationId xmlns:a16="http://schemas.microsoft.com/office/drawing/2014/main" id="{869E8348-0EDC-7033-FC0B-B987C6350495}"/>
                </a:ext>
              </a:extLst>
            </p:cNvPr>
            <p:cNvSpPr/>
            <p:nvPr/>
          </p:nvSpPr>
          <p:spPr>
            <a:xfrm rot="7524245">
              <a:off x="5252289" y="312653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3" name="Oval 962">
              <a:extLst>
                <a:ext uri="{FF2B5EF4-FFF2-40B4-BE49-F238E27FC236}">
                  <a16:creationId xmlns:a16="http://schemas.microsoft.com/office/drawing/2014/main" id="{1CC77D1B-AF68-41F9-1D19-C06E64ED4902}"/>
                </a:ext>
              </a:extLst>
            </p:cNvPr>
            <p:cNvSpPr/>
            <p:nvPr/>
          </p:nvSpPr>
          <p:spPr>
            <a:xfrm rot="1412400">
              <a:off x="5252015" y="258395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4" name="Oval 963">
              <a:extLst>
                <a:ext uri="{FF2B5EF4-FFF2-40B4-BE49-F238E27FC236}">
                  <a16:creationId xmlns:a16="http://schemas.microsoft.com/office/drawing/2014/main" id="{D1228828-B8B5-E440-F7D3-5FA6B4C17B29}"/>
                </a:ext>
              </a:extLst>
            </p:cNvPr>
            <p:cNvSpPr/>
            <p:nvPr/>
          </p:nvSpPr>
          <p:spPr>
            <a:xfrm rot="1412400">
              <a:off x="5768095" y="259982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5" name="Oval 964">
              <a:extLst>
                <a:ext uri="{FF2B5EF4-FFF2-40B4-BE49-F238E27FC236}">
                  <a16:creationId xmlns:a16="http://schemas.microsoft.com/office/drawing/2014/main" id="{586F951C-92FA-B60C-123B-1035F939ED9F}"/>
                </a:ext>
              </a:extLst>
            </p:cNvPr>
            <p:cNvSpPr/>
            <p:nvPr/>
          </p:nvSpPr>
          <p:spPr>
            <a:xfrm rot="1412400">
              <a:off x="5313116" y="292678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6" name="Oval 965">
              <a:extLst>
                <a:ext uri="{FF2B5EF4-FFF2-40B4-BE49-F238E27FC236}">
                  <a16:creationId xmlns:a16="http://schemas.microsoft.com/office/drawing/2014/main" id="{242DE50E-071C-E299-40BC-E01D8D93CBC9}"/>
                </a:ext>
              </a:extLst>
            </p:cNvPr>
            <p:cNvSpPr/>
            <p:nvPr/>
          </p:nvSpPr>
          <p:spPr>
            <a:xfrm rot="5072243">
              <a:off x="5691834" y="2955547"/>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7" name="Oval 966">
              <a:extLst>
                <a:ext uri="{FF2B5EF4-FFF2-40B4-BE49-F238E27FC236}">
                  <a16:creationId xmlns:a16="http://schemas.microsoft.com/office/drawing/2014/main" id="{064C4E72-8C6F-7027-049E-BD7F34D8C38C}"/>
                </a:ext>
              </a:extLst>
            </p:cNvPr>
            <p:cNvSpPr/>
            <p:nvPr/>
          </p:nvSpPr>
          <p:spPr>
            <a:xfrm rot="1412400">
              <a:off x="5633749" y="279665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8" name="Oval 967">
              <a:extLst>
                <a:ext uri="{FF2B5EF4-FFF2-40B4-BE49-F238E27FC236}">
                  <a16:creationId xmlns:a16="http://schemas.microsoft.com/office/drawing/2014/main" id="{2FFCBDA5-CDF5-4542-38F4-635F1470F9A8}"/>
                </a:ext>
              </a:extLst>
            </p:cNvPr>
            <p:cNvSpPr/>
            <p:nvPr/>
          </p:nvSpPr>
          <p:spPr>
            <a:xfrm rot="7524245">
              <a:off x="6111437" y="321775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9" name="Oval 968">
              <a:extLst>
                <a:ext uri="{FF2B5EF4-FFF2-40B4-BE49-F238E27FC236}">
                  <a16:creationId xmlns:a16="http://schemas.microsoft.com/office/drawing/2014/main" id="{E872A0B0-9A34-C529-FCCB-BA3DE52774DA}"/>
                </a:ext>
              </a:extLst>
            </p:cNvPr>
            <p:cNvSpPr/>
            <p:nvPr/>
          </p:nvSpPr>
          <p:spPr>
            <a:xfrm rot="7524245">
              <a:off x="5759312" y="30799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0" name="Oval 969">
              <a:extLst>
                <a:ext uri="{FF2B5EF4-FFF2-40B4-BE49-F238E27FC236}">
                  <a16:creationId xmlns:a16="http://schemas.microsoft.com/office/drawing/2014/main" id="{FA228943-4217-B60F-A686-A2DA4B079599}"/>
                </a:ext>
              </a:extLst>
            </p:cNvPr>
            <p:cNvSpPr/>
            <p:nvPr/>
          </p:nvSpPr>
          <p:spPr>
            <a:xfrm rot="7524245">
              <a:off x="5581032" y="34405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1" name="Oval 970">
              <a:extLst>
                <a:ext uri="{FF2B5EF4-FFF2-40B4-BE49-F238E27FC236}">
                  <a16:creationId xmlns:a16="http://schemas.microsoft.com/office/drawing/2014/main" id="{87A4D99F-A30A-A4CD-D2FA-93AF12FFB807}"/>
                </a:ext>
              </a:extLst>
            </p:cNvPr>
            <p:cNvSpPr/>
            <p:nvPr/>
          </p:nvSpPr>
          <p:spPr>
            <a:xfrm rot="7524245">
              <a:off x="5797039" y="331576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2" name="Oval 971">
              <a:extLst>
                <a:ext uri="{FF2B5EF4-FFF2-40B4-BE49-F238E27FC236}">
                  <a16:creationId xmlns:a16="http://schemas.microsoft.com/office/drawing/2014/main" id="{8890C558-947D-BEE9-F728-856A765E59AB}"/>
                </a:ext>
              </a:extLst>
            </p:cNvPr>
            <p:cNvSpPr/>
            <p:nvPr/>
          </p:nvSpPr>
          <p:spPr>
            <a:xfrm rot="11184088">
              <a:off x="5370792" y="330759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3" name="Oval 972">
              <a:extLst>
                <a:ext uri="{FF2B5EF4-FFF2-40B4-BE49-F238E27FC236}">
                  <a16:creationId xmlns:a16="http://schemas.microsoft.com/office/drawing/2014/main" id="{FDC3B72C-9010-D66D-88F7-A62BCFDC2C84}"/>
                </a:ext>
              </a:extLst>
            </p:cNvPr>
            <p:cNvSpPr/>
            <p:nvPr/>
          </p:nvSpPr>
          <p:spPr>
            <a:xfrm rot="7524245">
              <a:off x="6114427" y="2622048"/>
              <a:ext cx="32122" cy="43448"/>
            </a:xfrm>
            <a:prstGeom prst="ellipse">
              <a:avLst/>
            </a:prstGeom>
            <a:solidFill>
              <a:srgbClr val="002060"/>
            </a:solidFill>
            <a:ln>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4" name="Oval 973">
              <a:extLst>
                <a:ext uri="{FF2B5EF4-FFF2-40B4-BE49-F238E27FC236}">
                  <a16:creationId xmlns:a16="http://schemas.microsoft.com/office/drawing/2014/main" id="{5DD94639-E493-EA1E-5C2F-B78CE05B05EA}"/>
                </a:ext>
              </a:extLst>
            </p:cNvPr>
            <p:cNvSpPr/>
            <p:nvPr/>
          </p:nvSpPr>
          <p:spPr>
            <a:xfrm rot="7524245">
              <a:off x="5556272" y="252022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5" name="Oval 974">
              <a:extLst>
                <a:ext uri="{FF2B5EF4-FFF2-40B4-BE49-F238E27FC236}">
                  <a16:creationId xmlns:a16="http://schemas.microsoft.com/office/drawing/2014/main" id="{19AC6EA9-E93C-1816-A66D-4C020F67AC25}"/>
                </a:ext>
              </a:extLst>
            </p:cNvPr>
            <p:cNvSpPr/>
            <p:nvPr/>
          </p:nvSpPr>
          <p:spPr>
            <a:xfrm rot="7524245">
              <a:off x="5908192" y="258077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6" name="Oval 975">
              <a:extLst>
                <a:ext uri="{FF2B5EF4-FFF2-40B4-BE49-F238E27FC236}">
                  <a16:creationId xmlns:a16="http://schemas.microsoft.com/office/drawing/2014/main" id="{15866128-6B8A-1AA5-2EE8-779321117BE0}"/>
                </a:ext>
              </a:extLst>
            </p:cNvPr>
            <p:cNvSpPr/>
            <p:nvPr/>
          </p:nvSpPr>
          <p:spPr>
            <a:xfrm rot="7524245">
              <a:off x="5716907" y="26923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7" name="Oval 976">
              <a:extLst>
                <a:ext uri="{FF2B5EF4-FFF2-40B4-BE49-F238E27FC236}">
                  <a16:creationId xmlns:a16="http://schemas.microsoft.com/office/drawing/2014/main" id="{EEC27386-09E1-B77E-DB6C-47F55936437C}"/>
                </a:ext>
              </a:extLst>
            </p:cNvPr>
            <p:cNvSpPr/>
            <p:nvPr/>
          </p:nvSpPr>
          <p:spPr>
            <a:xfrm rot="7524245">
              <a:off x="6189575" y="311355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78" name="Oval 977">
              <a:extLst>
                <a:ext uri="{FF2B5EF4-FFF2-40B4-BE49-F238E27FC236}">
                  <a16:creationId xmlns:a16="http://schemas.microsoft.com/office/drawing/2014/main" id="{5943B49B-B5B5-F336-0AFA-53BF91793D6B}"/>
                </a:ext>
              </a:extLst>
            </p:cNvPr>
            <p:cNvSpPr/>
            <p:nvPr/>
          </p:nvSpPr>
          <p:spPr>
            <a:xfrm rot="16257023">
              <a:off x="5365111" y="34469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9" name="Oval 978">
              <a:extLst>
                <a:ext uri="{FF2B5EF4-FFF2-40B4-BE49-F238E27FC236}">
                  <a16:creationId xmlns:a16="http://schemas.microsoft.com/office/drawing/2014/main" id="{E46EE9C3-EED0-58E0-5137-14EA19C7F36D}"/>
                </a:ext>
              </a:extLst>
            </p:cNvPr>
            <p:cNvSpPr/>
            <p:nvPr/>
          </p:nvSpPr>
          <p:spPr>
            <a:xfrm rot="16257023">
              <a:off x="5570719" y="326788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0" name="Oval 979">
              <a:extLst>
                <a:ext uri="{FF2B5EF4-FFF2-40B4-BE49-F238E27FC236}">
                  <a16:creationId xmlns:a16="http://schemas.microsoft.com/office/drawing/2014/main" id="{267FE4E4-3E35-F356-B211-94884812697B}"/>
                </a:ext>
              </a:extLst>
            </p:cNvPr>
            <p:cNvSpPr/>
            <p:nvPr/>
          </p:nvSpPr>
          <p:spPr>
            <a:xfrm rot="16257023">
              <a:off x="6000710" y="27749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1" name="Oval 980">
              <a:extLst>
                <a:ext uri="{FF2B5EF4-FFF2-40B4-BE49-F238E27FC236}">
                  <a16:creationId xmlns:a16="http://schemas.microsoft.com/office/drawing/2014/main" id="{CDED250B-7418-25B5-A289-114E0A14949C}"/>
                </a:ext>
              </a:extLst>
            </p:cNvPr>
            <p:cNvSpPr/>
            <p:nvPr/>
          </p:nvSpPr>
          <p:spPr>
            <a:xfrm rot="18302704">
              <a:off x="5794352" y="31322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2" name="Oval 981">
              <a:extLst>
                <a:ext uri="{FF2B5EF4-FFF2-40B4-BE49-F238E27FC236}">
                  <a16:creationId xmlns:a16="http://schemas.microsoft.com/office/drawing/2014/main" id="{31CAF57C-E569-56FD-592A-FE883E82E08D}"/>
                </a:ext>
              </a:extLst>
            </p:cNvPr>
            <p:cNvSpPr/>
            <p:nvPr/>
          </p:nvSpPr>
          <p:spPr>
            <a:xfrm rot="18302704">
              <a:off x="5919288" y="323099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3" name="Oval 982">
              <a:extLst>
                <a:ext uri="{FF2B5EF4-FFF2-40B4-BE49-F238E27FC236}">
                  <a16:creationId xmlns:a16="http://schemas.microsoft.com/office/drawing/2014/main" id="{0A613720-7684-D2A1-E5B3-6F7CEE516703}"/>
                </a:ext>
              </a:extLst>
            </p:cNvPr>
            <p:cNvSpPr/>
            <p:nvPr/>
          </p:nvSpPr>
          <p:spPr>
            <a:xfrm rot="18302704">
              <a:off x="5621573" y="314171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4" name="Oval 983">
              <a:extLst>
                <a:ext uri="{FF2B5EF4-FFF2-40B4-BE49-F238E27FC236}">
                  <a16:creationId xmlns:a16="http://schemas.microsoft.com/office/drawing/2014/main" id="{6F11EE4D-CBBA-E127-8E7F-893E8994570D}"/>
                </a:ext>
              </a:extLst>
            </p:cNvPr>
            <p:cNvSpPr/>
            <p:nvPr/>
          </p:nvSpPr>
          <p:spPr>
            <a:xfrm rot="362547">
              <a:off x="5897981" y="3146127"/>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5" name="Oval 984">
              <a:extLst>
                <a:ext uri="{FF2B5EF4-FFF2-40B4-BE49-F238E27FC236}">
                  <a16:creationId xmlns:a16="http://schemas.microsoft.com/office/drawing/2014/main" id="{FEBA25C4-1758-E171-78A7-A4B3C2269469}"/>
                </a:ext>
              </a:extLst>
            </p:cNvPr>
            <p:cNvSpPr/>
            <p:nvPr/>
          </p:nvSpPr>
          <p:spPr>
            <a:xfrm rot="18302704">
              <a:off x="6048221" y="30664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6" name="Oval 985">
              <a:extLst>
                <a:ext uri="{FF2B5EF4-FFF2-40B4-BE49-F238E27FC236}">
                  <a16:creationId xmlns:a16="http://schemas.microsoft.com/office/drawing/2014/main" id="{8FBDFF22-543F-0B69-0114-E5A6D77F0A9C}"/>
                </a:ext>
              </a:extLst>
            </p:cNvPr>
            <p:cNvSpPr/>
            <p:nvPr/>
          </p:nvSpPr>
          <p:spPr>
            <a:xfrm rot="18302704">
              <a:off x="5878398" y="30069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7" name="Oval 986">
              <a:extLst>
                <a:ext uri="{FF2B5EF4-FFF2-40B4-BE49-F238E27FC236}">
                  <a16:creationId xmlns:a16="http://schemas.microsoft.com/office/drawing/2014/main" id="{4AD481B6-F032-F665-D474-C1C610836F1E}"/>
                </a:ext>
              </a:extLst>
            </p:cNvPr>
            <p:cNvSpPr/>
            <p:nvPr/>
          </p:nvSpPr>
          <p:spPr>
            <a:xfrm rot="18302704">
              <a:off x="5913206" y="27791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8" name="Oval 987">
              <a:extLst>
                <a:ext uri="{FF2B5EF4-FFF2-40B4-BE49-F238E27FC236}">
                  <a16:creationId xmlns:a16="http://schemas.microsoft.com/office/drawing/2014/main" id="{EADF521C-F8DF-14B3-51E1-09F11E4A8378}"/>
                </a:ext>
              </a:extLst>
            </p:cNvPr>
            <p:cNvSpPr/>
            <p:nvPr/>
          </p:nvSpPr>
          <p:spPr>
            <a:xfrm rot="18302704">
              <a:off x="6008275" y="29410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9" name="Oval 988">
              <a:extLst>
                <a:ext uri="{FF2B5EF4-FFF2-40B4-BE49-F238E27FC236}">
                  <a16:creationId xmlns:a16="http://schemas.microsoft.com/office/drawing/2014/main" id="{C217A657-9688-410B-D42A-1D75F23E8C5F}"/>
                </a:ext>
              </a:extLst>
            </p:cNvPr>
            <p:cNvSpPr/>
            <p:nvPr/>
          </p:nvSpPr>
          <p:spPr>
            <a:xfrm rot="362547">
              <a:off x="5785985" y="278740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89" name="Group 1388">
            <a:extLst>
              <a:ext uri="{FF2B5EF4-FFF2-40B4-BE49-F238E27FC236}">
                <a16:creationId xmlns:a16="http://schemas.microsoft.com/office/drawing/2014/main" id="{BD01DD0A-4B84-1740-D4DA-A9FF31E77284}"/>
              </a:ext>
            </a:extLst>
          </p:cNvPr>
          <p:cNvGrpSpPr/>
          <p:nvPr/>
        </p:nvGrpSpPr>
        <p:grpSpPr>
          <a:xfrm>
            <a:off x="2479624" y="1503172"/>
            <a:ext cx="4406522" cy="2552477"/>
            <a:chOff x="2479624" y="1503172"/>
            <a:chExt cx="4406522" cy="2552477"/>
          </a:xfrm>
        </p:grpSpPr>
        <p:sp>
          <p:nvSpPr>
            <p:cNvPr id="1191" name="Oval 1190">
              <a:extLst>
                <a:ext uri="{FF2B5EF4-FFF2-40B4-BE49-F238E27FC236}">
                  <a16:creationId xmlns:a16="http://schemas.microsoft.com/office/drawing/2014/main" id="{D04DA41F-7B37-21D6-9827-492BCF9A2E52}"/>
                </a:ext>
              </a:extLst>
            </p:cNvPr>
            <p:cNvSpPr/>
            <p:nvPr/>
          </p:nvSpPr>
          <p:spPr>
            <a:xfrm rot="4920000">
              <a:off x="2666460" y="205566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2" name="Oval 1191">
              <a:extLst>
                <a:ext uri="{FF2B5EF4-FFF2-40B4-BE49-F238E27FC236}">
                  <a16:creationId xmlns:a16="http://schemas.microsoft.com/office/drawing/2014/main" id="{95CC11E4-65AD-ADFB-7651-42E9AC4D8077}"/>
                </a:ext>
              </a:extLst>
            </p:cNvPr>
            <p:cNvSpPr/>
            <p:nvPr/>
          </p:nvSpPr>
          <p:spPr>
            <a:xfrm rot="4920000">
              <a:off x="2516811" y="21248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3" name="Oval 1192">
              <a:extLst>
                <a:ext uri="{FF2B5EF4-FFF2-40B4-BE49-F238E27FC236}">
                  <a16:creationId xmlns:a16="http://schemas.microsoft.com/office/drawing/2014/main" id="{86744996-091B-6BDE-B0AD-EF4B72E240F3}"/>
                </a:ext>
              </a:extLst>
            </p:cNvPr>
            <p:cNvSpPr/>
            <p:nvPr/>
          </p:nvSpPr>
          <p:spPr>
            <a:xfrm rot="4920000">
              <a:off x="2833696" y="21728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4" name="Oval 1193">
              <a:extLst>
                <a:ext uri="{FF2B5EF4-FFF2-40B4-BE49-F238E27FC236}">
                  <a16:creationId xmlns:a16="http://schemas.microsoft.com/office/drawing/2014/main" id="{210F65B2-76CF-C987-A4CF-F31C13820E33}"/>
                </a:ext>
              </a:extLst>
            </p:cNvPr>
            <p:cNvSpPr/>
            <p:nvPr/>
          </p:nvSpPr>
          <p:spPr>
            <a:xfrm rot="4920000">
              <a:off x="2730417" y="21589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5" name="Oval 1194">
              <a:extLst>
                <a:ext uri="{FF2B5EF4-FFF2-40B4-BE49-F238E27FC236}">
                  <a16:creationId xmlns:a16="http://schemas.microsoft.com/office/drawing/2014/main" id="{83D3CA24-AA3F-5761-C83D-0F9EA0F8D146}"/>
                </a:ext>
              </a:extLst>
            </p:cNvPr>
            <p:cNvSpPr/>
            <p:nvPr/>
          </p:nvSpPr>
          <p:spPr>
            <a:xfrm rot="8579843">
              <a:off x="2580372" y="228820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6" name="Oval 1195">
              <a:extLst>
                <a:ext uri="{FF2B5EF4-FFF2-40B4-BE49-F238E27FC236}">
                  <a16:creationId xmlns:a16="http://schemas.microsoft.com/office/drawing/2014/main" id="{DCAEBFF6-9B88-89F8-614E-56C6DA3F8FEF}"/>
                </a:ext>
              </a:extLst>
            </p:cNvPr>
            <p:cNvSpPr/>
            <p:nvPr/>
          </p:nvSpPr>
          <p:spPr>
            <a:xfrm rot="4920000">
              <a:off x="2490034" y="226896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7" name="Oval 1196">
              <a:extLst>
                <a:ext uri="{FF2B5EF4-FFF2-40B4-BE49-F238E27FC236}">
                  <a16:creationId xmlns:a16="http://schemas.microsoft.com/office/drawing/2014/main" id="{334863FC-5B27-D582-7A23-02B8FAE22080}"/>
                </a:ext>
              </a:extLst>
            </p:cNvPr>
            <p:cNvSpPr/>
            <p:nvPr/>
          </p:nvSpPr>
          <p:spPr>
            <a:xfrm rot="20408155">
              <a:off x="2590885" y="185584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8" name="Oval 1197">
              <a:extLst>
                <a:ext uri="{FF2B5EF4-FFF2-40B4-BE49-F238E27FC236}">
                  <a16:creationId xmlns:a16="http://schemas.microsoft.com/office/drawing/2014/main" id="{4C69D2F5-4B03-2D70-D003-31535DA5AE25}"/>
                </a:ext>
              </a:extLst>
            </p:cNvPr>
            <p:cNvSpPr/>
            <p:nvPr/>
          </p:nvSpPr>
          <p:spPr>
            <a:xfrm rot="20408155">
              <a:off x="2699248" y="171839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9" name="Oval 1198">
              <a:extLst>
                <a:ext uri="{FF2B5EF4-FFF2-40B4-BE49-F238E27FC236}">
                  <a16:creationId xmlns:a16="http://schemas.microsoft.com/office/drawing/2014/main" id="{E1574FC7-F1F6-E0FA-25F3-1C20865A9121}"/>
                </a:ext>
              </a:extLst>
            </p:cNvPr>
            <p:cNvSpPr/>
            <p:nvPr/>
          </p:nvSpPr>
          <p:spPr>
            <a:xfrm rot="20408155">
              <a:off x="2479624" y="191728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0" name="Oval 1199">
              <a:extLst>
                <a:ext uri="{FF2B5EF4-FFF2-40B4-BE49-F238E27FC236}">
                  <a16:creationId xmlns:a16="http://schemas.microsoft.com/office/drawing/2014/main" id="{0DDEA6CD-207D-EB94-5C3C-62897CBD2EC6}"/>
                </a:ext>
              </a:extLst>
            </p:cNvPr>
            <p:cNvSpPr/>
            <p:nvPr/>
          </p:nvSpPr>
          <p:spPr>
            <a:xfrm rot="2467998">
              <a:off x="2888618" y="2029380"/>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1" name="Oval 1200">
              <a:extLst>
                <a:ext uri="{FF2B5EF4-FFF2-40B4-BE49-F238E27FC236}">
                  <a16:creationId xmlns:a16="http://schemas.microsoft.com/office/drawing/2014/main" id="{2601D012-DB00-9241-5A05-78CAC277F5E1}"/>
                </a:ext>
              </a:extLst>
            </p:cNvPr>
            <p:cNvSpPr/>
            <p:nvPr/>
          </p:nvSpPr>
          <p:spPr>
            <a:xfrm rot="20408155">
              <a:off x="2736890" y="195370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2" name="Oval 1201">
              <a:extLst>
                <a:ext uri="{FF2B5EF4-FFF2-40B4-BE49-F238E27FC236}">
                  <a16:creationId xmlns:a16="http://schemas.microsoft.com/office/drawing/2014/main" id="{35210DB0-F401-004A-AB11-6F5310763A29}"/>
                </a:ext>
              </a:extLst>
            </p:cNvPr>
            <p:cNvSpPr/>
            <p:nvPr/>
          </p:nvSpPr>
          <p:spPr>
            <a:xfrm rot="4920000">
              <a:off x="3376064" y="193235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3" name="Oval 1202">
              <a:extLst>
                <a:ext uri="{FF2B5EF4-FFF2-40B4-BE49-F238E27FC236}">
                  <a16:creationId xmlns:a16="http://schemas.microsoft.com/office/drawing/2014/main" id="{78904DE0-7512-C1C8-9BDD-FD5091BD6544}"/>
                </a:ext>
              </a:extLst>
            </p:cNvPr>
            <p:cNvSpPr/>
            <p:nvPr/>
          </p:nvSpPr>
          <p:spPr>
            <a:xfrm rot="4920000">
              <a:off x="3025554" y="20742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4" name="Oval 1203">
              <a:extLst>
                <a:ext uri="{FF2B5EF4-FFF2-40B4-BE49-F238E27FC236}">
                  <a16:creationId xmlns:a16="http://schemas.microsoft.com/office/drawing/2014/main" id="{E3104D22-2AAA-B0E2-FFB1-25281E8CB078}"/>
                </a:ext>
              </a:extLst>
            </p:cNvPr>
            <p:cNvSpPr/>
            <p:nvPr/>
          </p:nvSpPr>
          <p:spPr>
            <a:xfrm rot="4920000">
              <a:off x="3407651" y="217856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5" name="Oval 1204">
              <a:extLst>
                <a:ext uri="{FF2B5EF4-FFF2-40B4-BE49-F238E27FC236}">
                  <a16:creationId xmlns:a16="http://schemas.microsoft.com/office/drawing/2014/main" id="{04F9C861-CCDD-642F-E85B-007E27D1DE72}"/>
                </a:ext>
              </a:extLst>
            </p:cNvPr>
            <p:cNvSpPr/>
            <p:nvPr/>
          </p:nvSpPr>
          <p:spPr>
            <a:xfrm rot="4920000">
              <a:off x="3214993" y="22196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6" name="Oval 1205">
              <a:extLst>
                <a:ext uri="{FF2B5EF4-FFF2-40B4-BE49-F238E27FC236}">
                  <a16:creationId xmlns:a16="http://schemas.microsoft.com/office/drawing/2014/main" id="{CAD5A1C5-D7BB-6080-67E9-ED57884F198F}"/>
                </a:ext>
              </a:extLst>
            </p:cNvPr>
            <p:cNvSpPr/>
            <p:nvPr/>
          </p:nvSpPr>
          <p:spPr>
            <a:xfrm rot="8579843">
              <a:off x="3092450" y="225951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7" name="Oval 1206">
              <a:extLst>
                <a:ext uri="{FF2B5EF4-FFF2-40B4-BE49-F238E27FC236}">
                  <a16:creationId xmlns:a16="http://schemas.microsoft.com/office/drawing/2014/main" id="{8E55E2D4-4A39-16F7-499E-329D6002752A}"/>
                </a:ext>
              </a:extLst>
            </p:cNvPr>
            <p:cNvSpPr/>
            <p:nvPr/>
          </p:nvSpPr>
          <p:spPr>
            <a:xfrm rot="4920000">
              <a:off x="2968905" y="149750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8" name="Oval 1207">
              <a:extLst>
                <a:ext uri="{FF2B5EF4-FFF2-40B4-BE49-F238E27FC236}">
                  <a16:creationId xmlns:a16="http://schemas.microsoft.com/office/drawing/2014/main" id="{3945F88D-78C8-AFF8-B79C-FB90A3A49781}"/>
                </a:ext>
              </a:extLst>
            </p:cNvPr>
            <p:cNvSpPr/>
            <p:nvPr/>
          </p:nvSpPr>
          <p:spPr>
            <a:xfrm rot="4920000">
              <a:off x="2526735" y="157890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9" name="Oval 1208">
              <a:extLst>
                <a:ext uri="{FF2B5EF4-FFF2-40B4-BE49-F238E27FC236}">
                  <a16:creationId xmlns:a16="http://schemas.microsoft.com/office/drawing/2014/main" id="{9FAA3002-3A06-7ED1-B4DC-7F3FE329139F}"/>
                </a:ext>
              </a:extLst>
            </p:cNvPr>
            <p:cNvSpPr/>
            <p:nvPr/>
          </p:nvSpPr>
          <p:spPr>
            <a:xfrm rot="4920000">
              <a:off x="2790707" y="160923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0" name="Oval 1209">
              <a:extLst>
                <a:ext uri="{FF2B5EF4-FFF2-40B4-BE49-F238E27FC236}">
                  <a16:creationId xmlns:a16="http://schemas.microsoft.com/office/drawing/2014/main" id="{A819FD64-FB8A-C722-4EC8-221883B1B38D}"/>
                </a:ext>
              </a:extLst>
            </p:cNvPr>
            <p:cNvSpPr/>
            <p:nvPr/>
          </p:nvSpPr>
          <p:spPr>
            <a:xfrm rot="4920000">
              <a:off x="2728396" y="182172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1" name="Oval 1210">
              <a:extLst>
                <a:ext uri="{FF2B5EF4-FFF2-40B4-BE49-F238E27FC236}">
                  <a16:creationId xmlns:a16="http://schemas.microsoft.com/office/drawing/2014/main" id="{4AB81D7D-D5D8-9235-063A-E2AECE1F71F5}"/>
                </a:ext>
              </a:extLst>
            </p:cNvPr>
            <p:cNvSpPr/>
            <p:nvPr/>
          </p:nvSpPr>
          <p:spPr>
            <a:xfrm rot="4920000">
              <a:off x="3361234" y="180296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2" name="Oval 1211">
              <a:extLst>
                <a:ext uri="{FF2B5EF4-FFF2-40B4-BE49-F238E27FC236}">
                  <a16:creationId xmlns:a16="http://schemas.microsoft.com/office/drawing/2014/main" id="{AD308477-B160-56EC-66B7-6998041AFDE0}"/>
                </a:ext>
              </a:extLst>
            </p:cNvPr>
            <p:cNvSpPr/>
            <p:nvPr/>
          </p:nvSpPr>
          <p:spPr>
            <a:xfrm rot="13652778">
              <a:off x="3401348" y="208414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3" name="Oval 1212">
              <a:extLst>
                <a:ext uri="{FF2B5EF4-FFF2-40B4-BE49-F238E27FC236}">
                  <a16:creationId xmlns:a16="http://schemas.microsoft.com/office/drawing/2014/main" id="{049144FB-9F54-EC3F-DAA9-173424CED884}"/>
                </a:ext>
              </a:extLst>
            </p:cNvPr>
            <p:cNvSpPr/>
            <p:nvPr/>
          </p:nvSpPr>
          <p:spPr>
            <a:xfrm rot="13652778">
              <a:off x="3512290" y="199925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4" name="Oval 1213">
              <a:extLst>
                <a:ext uri="{FF2B5EF4-FFF2-40B4-BE49-F238E27FC236}">
                  <a16:creationId xmlns:a16="http://schemas.microsoft.com/office/drawing/2014/main" id="{266B67B4-A8EB-E4F8-A309-FC131AA10A49}"/>
                </a:ext>
              </a:extLst>
            </p:cNvPr>
            <p:cNvSpPr/>
            <p:nvPr/>
          </p:nvSpPr>
          <p:spPr>
            <a:xfrm rot="13652778">
              <a:off x="2991370" y="168675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5" name="Oval 1214">
              <a:extLst>
                <a:ext uri="{FF2B5EF4-FFF2-40B4-BE49-F238E27FC236}">
                  <a16:creationId xmlns:a16="http://schemas.microsoft.com/office/drawing/2014/main" id="{4EF2EEDE-D458-AAA8-65B9-51254800D27F}"/>
                </a:ext>
              </a:extLst>
            </p:cNvPr>
            <p:cNvSpPr/>
            <p:nvPr/>
          </p:nvSpPr>
          <p:spPr>
            <a:xfrm rot="15698459">
              <a:off x="3086940" y="208811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Oval 1215">
              <a:extLst>
                <a:ext uri="{FF2B5EF4-FFF2-40B4-BE49-F238E27FC236}">
                  <a16:creationId xmlns:a16="http://schemas.microsoft.com/office/drawing/2014/main" id="{1CEB93C0-D8B9-054F-32AF-2B1515DBD1B5}"/>
                </a:ext>
              </a:extLst>
            </p:cNvPr>
            <p:cNvSpPr/>
            <p:nvPr/>
          </p:nvSpPr>
          <p:spPr>
            <a:xfrm rot="15698459">
              <a:off x="3245564" y="207401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7" name="Oval 1216">
              <a:extLst>
                <a:ext uri="{FF2B5EF4-FFF2-40B4-BE49-F238E27FC236}">
                  <a16:creationId xmlns:a16="http://schemas.microsoft.com/office/drawing/2014/main" id="{B7D18561-89B6-C45C-E0BD-6F85B2EDA7F5}"/>
                </a:ext>
              </a:extLst>
            </p:cNvPr>
            <p:cNvSpPr/>
            <p:nvPr/>
          </p:nvSpPr>
          <p:spPr>
            <a:xfrm rot="15698459">
              <a:off x="2967919" y="221372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8" name="Oval 1217">
              <a:extLst>
                <a:ext uri="{FF2B5EF4-FFF2-40B4-BE49-F238E27FC236}">
                  <a16:creationId xmlns:a16="http://schemas.microsoft.com/office/drawing/2014/main" id="{51775A96-A52C-CD0E-6537-4E8B3BC38DDB}"/>
                </a:ext>
              </a:extLst>
            </p:cNvPr>
            <p:cNvSpPr/>
            <p:nvPr/>
          </p:nvSpPr>
          <p:spPr>
            <a:xfrm rot="19358302">
              <a:off x="3169001" y="2026046"/>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9" name="Oval 1218">
              <a:extLst>
                <a:ext uri="{FF2B5EF4-FFF2-40B4-BE49-F238E27FC236}">
                  <a16:creationId xmlns:a16="http://schemas.microsoft.com/office/drawing/2014/main" id="{90D90DA4-FE83-6504-CF0A-89269D8B902F}"/>
                </a:ext>
              </a:extLst>
            </p:cNvPr>
            <p:cNvSpPr/>
            <p:nvPr/>
          </p:nvSpPr>
          <p:spPr>
            <a:xfrm rot="15698459">
              <a:off x="3226177" y="186587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0" name="Oval 1219">
              <a:extLst>
                <a:ext uri="{FF2B5EF4-FFF2-40B4-BE49-F238E27FC236}">
                  <a16:creationId xmlns:a16="http://schemas.microsoft.com/office/drawing/2014/main" id="{B9944930-E64A-186B-F70D-71F8DBBB363F}"/>
                </a:ext>
              </a:extLst>
            </p:cNvPr>
            <p:cNvSpPr/>
            <p:nvPr/>
          </p:nvSpPr>
          <p:spPr>
            <a:xfrm rot="15698459">
              <a:off x="3061895" y="193932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1" name="Oval 1220">
              <a:extLst>
                <a:ext uri="{FF2B5EF4-FFF2-40B4-BE49-F238E27FC236}">
                  <a16:creationId xmlns:a16="http://schemas.microsoft.com/office/drawing/2014/main" id="{9BBAFC83-CAAA-3DC3-872B-AA22B963A672}"/>
                </a:ext>
              </a:extLst>
            </p:cNvPr>
            <p:cNvSpPr/>
            <p:nvPr/>
          </p:nvSpPr>
          <p:spPr>
            <a:xfrm rot="15698459">
              <a:off x="2930697" y="174995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2" name="Oval 1221">
              <a:extLst>
                <a:ext uri="{FF2B5EF4-FFF2-40B4-BE49-F238E27FC236}">
                  <a16:creationId xmlns:a16="http://schemas.microsoft.com/office/drawing/2014/main" id="{D7396272-9112-C17B-5C0D-96DC7580DEBF}"/>
                </a:ext>
              </a:extLst>
            </p:cNvPr>
            <p:cNvSpPr/>
            <p:nvPr/>
          </p:nvSpPr>
          <p:spPr>
            <a:xfrm rot="15698459">
              <a:off x="3110961" y="180219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3" name="Oval 1222">
              <a:extLst>
                <a:ext uri="{FF2B5EF4-FFF2-40B4-BE49-F238E27FC236}">
                  <a16:creationId xmlns:a16="http://schemas.microsoft.com/office/drawing/2014/main" id="{A38ADFBC-D777-3D4E-5978-6AC39A4704B6}"/>
                </a:ext>
              </a:extLst>
            </p:cNvPr>
            <p:cNvSpPr/>
            <p:nvPr/>
          </p:nvSpPr>
          <p:spPr>
            <a:xfrm rot="19358302">
              <a:off x="2841141" y="1842383"/>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4" name="Oval 1223">
              <a:extLst>
                <a:ext uri="{FF2B5EF4-FFF2-40B4-BE49-F238E27FC236}">
                  <a16:creationId xmlns:a16="http://schemas.microsoft.com/office/drawing/2014/main" id="{A906D4FE-5FC7-3D7D-D004-93FA4C63C459}"/>
                </a:ext>
              </a:extLst>
            </p:cNvPr>
            <p:cNvSpPr/>
            <p:nvPr/>
          </p:nvSpPr>
          <p:spPr>
            <a:xfrm rot="21120000">
              <a:off x="3376042" y="309243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5" name="Oval 1224">
              <a:extLst>
                <a:ext uri="{FF2B5EF4-FFF2-40B4-BE49-F238E27FC236}">
                  <a16:creationId xmlns:a16="http://schemas.microsoft.com/office/drawing/2014/main" id="{943B5E91-69CC-514F-717E-75C14C893828}"/>
                </a:ext>
              </a:extLst>
            </p:cNvPr>
            <p:cNvSpPr/>
            <p:nvPr/>
          </p:nvSpPr>
          <p:spPr>
            <a:xfrm rot="21120000">
              <a:off x="3445183" y="324208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6" name="Oval 1225">
              <a:extLst>
                <a:ext uri="{FF2B5EF4-FFF2-40B4-BE49-F238E27FC236}">
                  <a16:creationId xmlns:a16="http://schemas.microsoft.com/office/drawing/2014/main" id="{14202B8D-C0DC-251B-DEE6-858D645F7EA7}"/>
                </a:ext>
              </a:extLst>
            </p:cNvPr>
            <p:cNvSpPr/>
            <p:nvPr/>
          </p:nvSpPr>
          <p:spPr>
            <a:xfrm rot="21120000">
              <a:off x="3493262" y="292520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7" name="Oval 1226">
              <a:extLst>
                <a:ext uri="{FF2B5EF4-FFF2-40B4-BE49-F238E27FC236}">
                  <a16:creationId xmlns:a16="http://schemas.microsoft.com/office/drawing/2014/main" id="{3AFA0849-9CD3-C345-95DF-9E652476D54B}"/>
                </a:ext>
              </a:extLst>
            </p:cNvPr>
            <p:cNvSpPr/>
            <p:nvPr/>
          </p:nvSpPr>
          <p:spPr>
            <a:xfrm rot="21120000">
              <a:off x="3479295" y="302847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 name="Oval 1227">
              <a:extLst>
                <a:ext uri="{FF2B5EF4-FFF2-40B4-BE49-F238E27FC236}">
                  <a16:creationId xmlns:a16="http://schemas.microsoft.com/office/drawing/2014/main" id="{615C5B09-5BB1-2230-0B6A-10A3B9A8DD34}"/>
                </a:ext>
              </a:extLst>
            </p:cNvPr>
            <p:cNvSpPr/>
            <p:nvPr/>
          </p:nvSpPr>
          <p:spPr>
            <a:xfrm rot="3179843">
              <a:off x="3603007" y="3178950"/>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 name="Oval 1228">
              <a:extLst>
                <a:ext uri="{FF2B5EF4-FFF2-40B4-BE49-F238E27FC236}">
                  <a16:creationId xmlns:a16="http://schemas.microsoft.com/office/drawing/2014/main" id="{D106B209-CEA7-8D27-C3A2-D357C2129F5E}"/>
                </a:ext>
              </a:extLst>
            </p:cNvPr>
            <p:cNvSpPr/>
            <p:nvPr/>
          </p:nvSpPr>
          <p:spPr>
            <a:xfrm rot="21120000">
              <a:off x="3589346" y="32688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0" name="Oval 1229">
              <a:extLst>
                <a:ext uri="{FF2B5EF4-FFF2-40B4-BE49-F238E27FC236}">
                  <a16:creationId xmlns:a16="http://schemas.microsoft.com/office/drawing/2014/main" id="{99D31218-DCCB-096D-5E50-34CAD1675A76}"/>
                </a:ext>
              </a:extLst>
            </p:cNvPr>
            <p:cNvSpPr/>
            <p:nvPr/>
          </p:nvSpPr>
          <p:spPr>
            <a:xfrm rot="15008155">
              <a:off x="3170651" y="3168437"/>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1" name="Oval 1230">
              <a:extLst>
                <a:ext uri="{FF2B5EF4-FFF2-40B4-BE49-F238E27FC236}">
                  <a16:creationId xmlns:a16="http://schemas.microsoft.com/office/drawing/2014/main" id="{87992D28-C109-068F-87AC-F09C80F9DFA4}"/>
                </a:ext>
              </a:extLst>
            </p:cNvPr>
            <p:cNvSpPr/>
            <p:nvPr/>
          </p:nvSpPr>
          <p:spPr>
            <a:xfrm rot="15008155">
              <a:off x="3033194" y="3060074"/>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2" name="Oval 1231">
              <a:extLst>
                <a:ext uri="{FF2B5EF4-FFF2-40B4-BE49-F238E27FC236}">
                  <a16:creationId xmlns:a16="http://schemas.microsoft.com/office/drawing/2014/main" id="{AA4250E2-E4D5-7E44-D241-4765ECF1CE6E}"/>
                </a:ext>
              </a:extLst>
            </p:cNvPr>
            <p:cNvSpPr/>
            <p:nvPr/>
          </p:nvSpPr>
          <p:spPr>
            <a:xfrm rot="15008155">
              <a:off x="3232085" y="3279698"/>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3" name="Oval 1232">
              <a:extLst>
                <a:ext uri="{FF2B5EF4-FFF2-40B4-BE49-F238E27FC236}">
                  <a16:creationId xmlns:a16="http://schemas.microsoft.com/office/drawing/2014/main" id="{6E6D0FD6-A256-E927-2BC6-660DE884E5D2}"/>
                </a:ext>
              </a:extLst>
            </p:cNvPr>
            <p:cNvSpPr/>
            <p:nvPr/>
          </p:nvSpPr>
          <p:spPr>
            <a:xfrm rot="18667998">
              <a:off x="3344894" y="2870696"/>
              <a:ext cx="36567" cy="3816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4" name="Oval 1233">
              <a:extLst>
                <a:ext uri="{FF2B5EF4-FFF2-40B4-BE49-F238E27FC236}">
                  <a16:creationId xmlns:a16="http://schemas.microsoft.com/office/drawing/2014/main" id="{5C7745C8-CBE0-BFAF-8771-EB6E8167A6D7}"/>
                </a:ext>
              </a:extLst>
            </p:cNvPr>
            <p:cNvSpPr/>
            <p:nvPr/>
          </p:nvSpPr>
          <p:spPr>
            <a:xfrm rot="15008155">
              <a:off x="3268509" y="302243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5" name="Oval 1234">
              <a:extLst>
                <a:ext uri="{FF2B5EF4-FFF2-40B4-BE49-F238E27FC236}">
                  <a16:creationId xmlns:a16="http://schemas.microsoft.com/office/drawing/2014/main" id="{22FB8D2C-B721-B29F-2079-046465EE03BE}"/>
                </a:ext>
              </a:extLst>
            </p:cNvPr>
            <p:cNvSpPr/>
            <p:nvPr/>
          </p:nvSpPr>
          <p:spPr>
            <a:xfrm rot="21120000">
              <a:off x="3252734" y="23828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6" name="Oval 1235">
              <a:extLst>
                <a:ext uri="{FF2B5EF4-FFF2-40B4-BE49-F238E27FC236}">
                  <a16:creationId xmlns:a16="http://schemas.microsoft.com/office/drawing/2014/main" id="{D03BEFE7-B5E1-664C-6A71-F638D1D3BE4C}"/>
                </a:ext>
              </a:extLst>
            </p:cNvPr>
            <p:cNvSpPr/>
            <p:nvPr/>
          </p:nvSpPr>
          <p:spPr>
            <a:xfrm rot="21120000">
              <a:off x="3394584" y="273334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7" name="Oval 1236">
              <a:extLst>
                <a:ext uri="{FF2B5EF4-FFF2-40B4-BE49-F238E27FC236}">
                  <a16:creationId xmlns:a16="http://schemas.microsoft.com/office/drawing/2014/main" id="{5FC3F6C8-A23F-B15B-F930-2D71F02159A8}"/>
                </a:ext>
              </a:extLst>
            </p:cNvPr>
            <p:cNvSpPr/>
            <p:nvPr/>
          </p:nvSpPr>
          <p:spPr>
            <a:xfrm rot="21120000">
              <a:off x="3498943" y="235124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8" name="Oval 1237">
              <a:extLst>
                <a:ext uri="{FF2B5EF4-FFF2-40B4-BE49-F238E27FC236}">
                  <a16:creationId xmlns:a16="http://schemas.microsoft.com/office/drawing/2014/main" id="{7A74FB8F-34D8-D0B4-24B3-961BC2520B48}"/>
                </a:ext>
              </a:extLst>
            </p:cNvPr>
            <p:cNvSpPr/>
            <p:nvPr/>
          </p:nvSpPr>
          <p:spPr>
            <a:xfrm rot="21120000">
              <a:off x="3539978" y="2543903"/>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9" name="Oval 1238">
              <a:extLst>
                <a:ext uri="{FF2B5EF4-FFF2-40B4-BE49-F238E27FC236}">
                  <a16:creationId xmlns:a16="http://schemas.microsoft.com/office/drawing/2014/main" id="{255DAC49-1334-5985-BAEF-2257AAF5EFF0}"/>
                </a:ext>
              </a:extLst>
            </p:cNvPr>
            <p:cNvSpPr/>
            <p:nvPr/>
          </p:nvSpPr>
          <p:spPr>
            <a:xfrm rot="3179843">
              <a:off x="3574314" y="2666872"/>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0" name="Oval 1239">
              <a:extLst>
                <a:ext uri="{FF2B5EF4-FFF2-40B4-BE49-F238E27FC236}">
                  <a16:creationId xmlns:a16="http://schemas.microsoft.com/office/drawing/2014/main" id="{D41DA3C8-108C-3EC0-B35C-00B04820ACB4}"/>
                </a:ext>
              </a:extLst>
            </p:cNvPr>
            <p:cNvSpPr/>
            <p:nvPr/>
          </p:nvSpPr>
          <p:spPr>
            <a:xfrm rot="21120000">
              <a:off x="2817886" y="278999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1" name="Oval 1240">
              <a:extLst>
                <a:ext uri="{FF2B5EF4-FFF2-40B4-BE49-F238E27FC236}">
                  <a16:creationId xmlns:a16="http://schemas.microsoft.com/office/drawing/2014/main" id="{BDA54F20-D5A1-D305-CF6A-D0C4878E5F13}"/>
                </a:ext>
              </a:extLst>
            </p:cNvPr>
            <p:cNvSpPr/>
            <p:nvPr/>
          </p:nvSpPr>
          <p:spPr>
            <a:xfrm rot="21120000">
              <a:off x="2899284" y="323216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2" name="Oval 1241">
              <a:extLst>
                <a:ext uri="{FF2B5EF4-FFF2-40B4-BE49-F238E27FC236}">
                  <a16:creationId xmlns:a16="http://schemas.microsoft.com/office/drawing/2014/main" id="{4D70EB01-4025-E349-1F8A-03666DC2D6DF}"/>
                </a:ext>
              </a:extLst>
            </p:cNvPr>
            <p:cNvSpPr/>
            <p:nvPr/>
          </p:nvSpPr>
          <p:spPr>
            <a:xfrm rot="21120000">
              <a:off x="2929610" y="296818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3" name="Oval 1242">
              <a:extLst>
                <a:ext uri="{FF2B5EF4-FFF2-40B4-BE49-F238E27FC236}">
                  <a16:creationId xmlns:a16="http://schemas.microsoft.com/office/drawing/2014/main" id="{5BAE761E-9D10-77E9-8D42-1FB66AEDBDD7}"/>
                </a:ext>
              </a:extLst>
            </p:cNvPr>
            <p:cNvSpPr/>
            <p:nvPr/>
          </p:nvSpPr>
          <p:spPr>
            <a:xfrm rot="21120000">
              <a:off x="3142105" y="3030500"/>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4" name="Oval 1243">
              <a:extLst>
                <a:ext uri="{FF2B5EF4-FFF2-40B4-BE49-F238E27FC236}">
                  <a16:creationId xmlns:a16="http://schemas.microsoft.com/office/drawing/2014/main" id="{3258ECF9-2CD7-AD55-70A5-4F6F66CFBAE7}"/>
                </a:ext>
              </a:extLst>
            </p:cNvPr>
            <p:cNvSpPr/>
            <p:nvPr/>
          </p:nvSpPr>
          <p:spPr>
            <a:xfrm rot="21120000">
              <a:off x="3123340" y="239766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5" name="Oval 1244">
              <a:extLst>
                <a:ext uri="{FF2B5EF4-FFF2-40B4-BE49-F238E27FC236}">
                  <a16:creationId xmlns:a16="http://schemas.microsoft.com/office/drawing/2014/main" id="{27959140-5C45-1C13-18E3-869F3EB1974C}"/>
                </a:ext>
              </a:extLst>
            </p:cNvPr>
            <p:cNvSpPr/>
            <p:nvPr/>
          </p:nvSpPr>
          <p:spPr>
            <a:xfrm rot="8252778">
              <a:off x="3404517" y="2357548"/>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6" name="Oval 1245">
              <a:extLst>
                <a:ext uri="{FF2B5EF4-FFF2-40B4-BE49-F238E27FC236}">
                  <a16:creationId xmlns:a16="http://schemas.microsoft.com/office/drawing/2014/main" id="{C0178CF9-F775-AF19-D079-7FBF85BE5D16}"/>
                </a:ext>
              </a:extLst>
            </p:cNvPr>
            <p:cNvSpPr/>
            <p:nvPr/>
          </p:nvSpPr>
          <p:spPr>
            <a:xfrm rot="8252778">
              <a:off x="3319628" y="224660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7" name="Oval 1246">
              <a:extLst>
                <a:ext uri="{FF2B5EF4-FFF2-40B4-BE49-F238E27FC236}">
                  <a16:creationId xmlns:a16="http://schemas.microsoft.com/office/drawing/2014/main" id="{24BDC64A-D4F2-DF06-6EAF-8129BC428AC3}"/>
                </a:ext>
              </a:extLst>
            </p:cNvPr>
            <p:cNvSpPr/>
            <p:nvPr/>
          </p:nvSpPr>
          <p:spPr>
            <a:xfrm rot="8252778">
              <a:off x="3007132" y="276752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8" name="Oval 1247">
              <a:extLst>
                <a:ext uri="{FF2B5EF4-FFF2-40B4-BE49-F238E27FC236}">
                  <a16:creationId xmlns:a16="http://schemas.microsoft.com/office/drawing/2014/main" id="{812933DA-AFA0-9A8D-8932-FC2BAF3E691A}"/>
                </a:ext>
              </a:extLst>
            </p:cNvPr>
            <p:cNvSpPr/>
            <p:nvPr/>
          </p:nvSpPr>
          <p:spPr>
            <a:xfrm rot="10298459">
              <a:off x="3408495" y="2671956"/>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9" name="Oval 1248">
              <a:extLst>
                <a:ext uri="{FF2B5EF4-FFF2-40B4-BE49-F238E27FC236}">
                  <a16:creationId xmlns:a16="http://schemas.microsoft.com/office/drawing/2014/main" id="{ABD68940-9CE9-D689-9570-4AAAA74F3207}"/>
                </a:ext>
              </a:extLst>
            </p:cNvPr>
            <p:cNvSpPr/>
            <p:nvPr/>
          </p:nvSpPr>
          <p:spPr>
            <a:xfrm rot="10298459">
              <a:off x="3394390" y="2513332"/>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0" name="Oval 1249">
              <a:extLst>
                <a:ext uri="{FF2B5EF4-FFF2-40B4-BE49-F238E27FC236}">
                  <a16:creationId xmlns:a16="http://schemas.microsoft.com/office/drawing/2014/main" id="{E4EBE4B4-126A-2CF8-0645-F6658C6DE033}"/>
                </a:ext>
              </a:extLst>
            </p:cNvPr>
            <p:cNvSpPr/>
            <p:nvPr/>
          </p:nvSpPr>
          <p:spPr>
            <a:xfrm rot="10298459">
              <a:off x="3534099" y="2790977"/>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1" name="Oval 1250">
              <a:extLst>
                <a:ext uri="{FF2B5EF4-FFF2-40B4-BE49-F238E27FC236}">
                  <a16:creationId xmlns:a16="http://schemas.microsoft.com/office/drawing/2014/main" id="{46E19BA3-0564-7402-CF8C-4FBB274E803D}"/>
                </a:ext>
              </a:extLst>
            </p:cNvPr>
            <p:cNvSpPr/>
            <p:nvPr/>
          </p:nvSpPr>
          <p:spPr>
            <a:xfrm rot="13958302">
              <a:off x="3340849" y="259032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2" name="Oval 1251">
              <a:extLst>
                <a:ext uri="{FF2B5EF4-FFF2-40B4-BE49-F238E27FC236}">
                  <a16:creationId xmlns:a16="http://schemas.microsoft.com/office/drawing/2014/main" id="{E8AC8F79-349D-FF1A-950C-DEA377A2E691}"/>
                </a:ext>
              </a:extLst>
            </p:cNvPr>
            <p:cNvSpPr/>
            <p:nvPr/>
          </p:nvSpPr>
          <p:spPr>
            <a:xfrm rot="10298459">
              <a:off x="3186255" y="253271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3" name="Oval 1252">
              <a:extLst>
                <a:ext uri="{FF2B5EF4-FFF2-40B4-BE49-F238E27FC236}">
                  <a16:creationId xmlns:a16="http://schemas.microsoft.com/office/drawing/2014/main" id="{A2762A0F-EB5D-22A3-A3FD-88DF55A1166A}"/>
                </a:ext>
              </a:extLst>
            </p:cNvPr>
            <p:cNvSpPr/>
            <p:nvPr/>
          </p:nvSpPr>
          <p:spPr>
            <a:xfrm rot="10298459">
              <a:off x="3259702" y="2697001"/>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4" name="Oval 1253">
              <a:extLst>
                <a:ext uri="{FF2B5EF4-FFF2-40B4-BE49-F238E27FC236}">
                  <a16:creationId xmlns:a16="http://schemas.microsoft.com/office/drawing/2014/main" id="{4AAB2013-EE29-0803-D075-4BF659059C06}"/>
                </a:ext>
              </a:extLst>
            </p:cNvPr>
            <p:cNvSpPr/>
            <p:nvPr/>
          </p:nvSpPr>
          <p:spPr>
            <a:xfrm rot="10298459">
              <a:off x="3070327" y="2828199"/>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5" name="Oval 1254">
              <a:extLst>
                <a:ext uri="{FF2B5EF4-FFF2-40B4-BE49-F238E27FC236}">
                  <a16:creationId xmlns:a16="http://schemas.microsoft.com/office/drawing/2014/main" id="{0596FAF3-7C9E-7E03-6C48-DD9A9D693F21}"/>
                </a:ext>
              </a:extLst>
            </p:cNvPr>
            <p:cNvSpPr/>
            <p:nvPr/>
          </p:nvSpPr>
          <p:spPr>
            <a:xfrm rot="10298459">
              <a:off x="3122569" y="2647935"/>
              <a:ext cx="32122" cy="43448"/>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6" name="Oval 1255">
              <a:extLst>
                <a:ext uri="{FF2B5EF4-FFF2-40B4-BE49-F238E27FC236}">
                  <a16:creationId xmlns:a16="http://schemas.microsoft.com/office/drawing/2014/main" id="{E3C7AA2B-8A2C-9D3B-066F-312100DC58C1}"/>
                </a:ext>
              </a:extLst>
            </p:cNvPr>
            <p:cNvSpPr/>
            <p:nvPr/>
          </p:nvSpPr>
          <p:spPr>
            <a:xfrm rot="13958302">
              <a:off x="3157186" y="2918181"/>
              <a:ext cx="37270" cy="37447"/>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7" name="Oval 1256">
              <a:extLst>
                <a:ext uri="{FF2B5EF4-FFF2-40B4-BE49-F238E27FC236}">
                  <a16:creationId xmlns:a16="http://schemas.microsoft.com/office/drawing/2014/main" id="{9A40C54F-1B9A-1EE7-EE0F-0A7F683DC236}"/>
                </a:ext>
              </a:extLst>
            </p:cNvPr>
            <p:cNvSpPr/>
            <p:nvPr/>
          </p:nvSpPr>
          <p:spPr>
            <a:xfrm rot="13559101">
              <a:off x="4825678" y="338284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8" name="Oval 1257">
              <a:extLst>
                <a:ext uri="{FF2B5EF4-FFF2-40B4-BE49-F238E27FC236}">
                  <a16:creationId xmlns:a16="http://schemas.microsoft.com/office/drawing/2014/main" id="{50CD2652-667C-3D71-A030-E46F1E50C5B9}"/>
                </a:ext>
              </a:extLst>
            </p:cNvPr>
            <p:cNvSpPr/>
            <p:nvPr/>
          </p:nvSpPr>
          <p:spPr>
            <a:xfrm rot="13559101">
              <a:off x="4906068" y="323892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9" name="Oval 1258">
              <a:extLst>
                <a:ext uri="{FF2B5EF4-FFF2-40B4-BE49-F238E27FC236}">
                  <a16:creationId xmlns:a16="http://schemas.microsoft.com/office/drawing/2014/main" id="{EE9EF262-3737-D45A-66D9-E6907EB15A63}"/>
                </a:ext>
              </a:extLst>
            </p:cNvPr>
            <p:cNvSpPr/>
            <p:nvPr/>
          </p:nvSpPr>
          <p:spPr>
            <a:xfrm rot="13559101">
              <a:off x="4643707" y="318950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0" name="Oval 1259">
              <a:extLst>
                <a:ext uri="{FF2B5EF4-FFF2-40B4-BE49-F238E27FC236}">
                  <a16:creationId xmlns:a16="http://schemas.microsoft.com/office/drawing/2014/main" id="{1D6FFCC2-4297-0311-D1C0-42E383D8F397}"/>
                </a:ext>
              </a:extLst>
            </p:cNvPr>
            <p:cNvSpPr/>
            <p:nvPr/>
          </p:nvSpPr>
          <p:spPr>
            <a:xfrm rot="13559101">
              <a:off x="4713233" y="333692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1" name="Oval 1260">
              <a:extLst>
                <a:ext uri="{FF2B5EF4-FFF2-40B4-BE49-F238E27FC236}">
                  <a16:creationId xmlns:a16="http://schemas.microsoft.com/office/drawing/2014/main" id="{75884AE4-9A6F-D925-EE75-8EF1BF510959}"/>
                </a:ext>
              </a:extLst>
            </p:cNvPr>
            <p:cNvSpPr/>
            <p:nvPr/>
          </p:nvSpPr>
          <p:spPr>
            <a:xfrm rot="17218944">
              <a:off x="4781087" y="300184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2" name="Oval 1261">
              <a:extLst>
                <a:ext uri="{FF2B5EF4-FFF2-40B4-BE49-F238E27FC236}">
                  <a16:creationId xmlns:a16="http://schemas.microsoft.com/office/drawing/2014/main" id="{451091E4-C8DC-8AD0-5E9E-FA525F6EA76F}"/>
                </a:ext>
              </a:extLst>
            </p:cNvPr>
            <p:cNvSpPr/>
            <p:nvPr/>
          </p:nvSpPr>
          <p:spPr>
            <a:xfrm rot="13559101">
              <a:off x="4842960" y="31065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3" name="Oval 1262">
              <a:extLst>
                <a:ext uri="{FF2B5EF4-FFF2-40B4-BE49-F238E27FC236}">
                  <a16:creationId xmlns:a16="http://schemas.microsoft.com/office/drawing/2014/main" id="{88D5627D-D85D-1096-909E-204D57E6AE84}"/>
                </a:ext>
              </a:extLst>
            </p:cNvPr>
            <p:cNvSpPr/>
            <p:nvPr/>
          </p:nvSpPr>
          <p:spPr>
            <a:xfrm rot="7447256">
              <a:off x="5001407" y="350696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4" name="Oval 1263">
              <a:extLst>
                <a:ext uri="{FF2B5EF4-FFF2-40B4-BE49-F238E27FC236}">
                  <a16:creationId xmlns:a16="http://schemas.microsoft.com/office/drawing/2014/main" id="{84ABB7F5-90A8-46E3-34F3-0E3C0A969782}"/>
                </a:ext>
              </a:extLst>
            </p:cNvPr>
            <p:cNvSpPr/>
            <p:nvPr/>
          </p:nvSpPr>
          <p:spPr>
            <a:xfrm rot="7447256">
              <a:off x="4994581" y="368186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5" name="Oval 1264">
              <a:extLst>
                <a:ext uri="{FF2B5EF4-FFF2-40B4-BE49-F238E27FC236}">
                  <a16:creationId xmlns:a16="http://schemas.microsoft.com/office/drawing/2014/main" id="{D55D172A-1247-9176-716E-4C6C0FB66830}"/>
                </a:ext>
              </a:extLst>
            </p:cNvPr>
            <p:cNvSpPr/>
            <p:nvPr/>
          </p:nvSpPr>
          <p:spPr>
            <a:xfrm rot="7447256">
              <a:off x="5055279" y="339185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6" name="Oval 1265">
              <a:extLst>
                <a:ext uri="{FF2B5EF4-FFF2-40B4-BE49-F238E27FC236}">
                  <a16:creationId xmlns:a16="http://schemas.microsoft.com/office/drawing/2014/main" id="{0EC37CCF-F703-5029-59A1-3B910475CF7E}"/>
                </a:ext>
              </a:extLst>
            </p:cNvPr>
            <p:cNvSpPr/>
            <p:nvPr/>
          </p:nvSpPr>
          <p:spPr>
            <a:xfrm rot="11107099">
              <a:off x="3935071" y="3766237"/>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7" name="Oval 1266">
              <a:extLst>
                <a:ext uri="{FF2B5EF4-FFF2-40B4-BE49-F238E27FC236}">
                  <a16:creationId xmlns:a16="http://schemas.microsoft.com/office/drawing/2014/main" id="{683B6DD7-EA7D-3B90-0E36-6AB7B017D199}"/>
                </a:ext>
              </a:extLst>
            </p:cNvPr>
            <p:cNvSpPr/>
            <p:nvPr/>
          </p:nvSpPr>
          <p:spPr>
            <a:xfrm rot="7447256">
              <a:off x="4825769" y="3513664"/>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8" name="Oval 1267">
              <a:extLst>
                <a:ext uri="{FF2B5EF4-FFF2-40B4-BE49-F238E27FC236}">
                  <a16:creationId xmlns:a16="http://schemas.microsoft.com/office/drawing/2014/main" id="{FC46BC33-FAD1-9C07-E8E9-EB8DC402C8A0}"/>
                </a:ext>
              </a:extLst>
            </p:cNvPr>
            <p:cNvSpPr/>
            <p:nvPr/>
          </p:nvSpPr>
          <p:spPr>
            <a:xfrm rot="13559101">
              <a:off x="4324210" y="38998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9" name="Oval 1268">
              <a:extLst>
                <a:ext uri="{FF2B5EF4-FFF2-40B4-BE49-F238E27FC236}">
                  <a16:creationId xmlns:a16="http://schemas.microsoft.com/office/drawing/2014/main" id="{9743780E-EF6C-6FBD-72D9-E6AF0466C219}"/>
                </a:ext>
              </a:extLst>
            </p:cNvPr>
            <p:cNvSpPr/>
            <p:nvPr/>
          </p:nvSpPr>
          <p:spPr>
            <a:xfrm rot="13559101">
              <a:off x="4524317" y="357898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0" name="Oval 1269">
              <a:extLst>
                <a:ext uri="{FF2B5EF4-FFF2-40B4-BE49-F238E27FC236}">
                  <a16:creationId xmlns:a16="http://schemas.microsoft.com/office/drawing/2014/main" id="{B30F88CC-9624-D7C6-E2A7-C26CA945DD26}"/>
                </a:ext>
              </a:extLst>
            </p:cNvPr>
            <p:cNvSpPr/>
            <p:nvPr/>
          </p:nvSpPr>
          <p:spPr>
            <a:xfrm rot="13559101">
              <a:off x="4153890" y="37192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1" name="Oval 1270">
              <a:extLst>
                <a:ext uri="{FF2B5EF4-FFF2-40B4-BE49-F238E27FC236}">
                  <a16:creationId xmlns:a16="http://schemas.microsoft.com/office/drawing/2014/main" id="{BC664EA8-0DDF-FCF8-6AF8-DA4AEAA51BD9}"/>
                </a:ext>
              </a:extLst>
            </p:cNvPr>
            <p:cNvSpPr/>
            <p:nvPr/>
          </p:nvSpPr>
          <p:spPr>
            <a:xfrm rot="13559101">
              <a:off x="4285596" y="35727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2" name="Oval 1271">
              <a:extLst>
                <a:ext uri="{FF2B5EF4-FFF2-40B4-BE49-F238E27FC236}">
                  <a16:creationId xmlns:a16="http://schemas.microsoft.com/office/drawing/2014/main" id="{5E97D161-1704-C294-ED62-119B3B165867}"/>
                </a:ext>
              </a:extLst>
            </p:cNvPr>
            <p:cNvSpPr/>
            <p:nvPr/>
          </p:nvSpPr>
          <p:spPr>
            <a:xfrm rot="17218944">
              <a:off x="4358357" y="3475378"/>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3" name="Oval 1272">
              <a:extLst>
                <a:ext uri="{FF2B5EF4-FFF2-40B4-BE49-F238E27FC236}">
                  <a16:creationId xmlns:a16="http://schemas.microsoft.com/office/drawing/2014/main" id="{A8B10A19-69F6-E0C2-0819-3D9B225F221A}"/>
                </a:ext>
              </a:extLst>
            </p:cNvPr>
            <p:cNvSpPr/>
            <p:nvPr/>
          </p:nvSpPr>
          <p:spPr>
            <a:xfrm rot="13559101">
              <a:off x="4909235" y="401214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4" name="Oval 1273">
              <a:extLst>
                <a:ext uri="{FF2B5EF4-FFF2-40B4-BE49-F238E27FC236}">
                  <a16:creationId xmlns:a16="http://schemas.microsoft.com/office/drawing/2014/main" id="{9A1072E2-1C0D-C8EC-1826-9D2B2B931C53}"/>
                </a:ext>
              </a:extLst>
            </p:cNvPr>
            <p:cNvSpPr/>
            <p:nvPr/>
          </p:nvSpPr>
          <p:spPr>
            <a:xfrm rot="13559101">
              <a:off x="5219028" y="368631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5" name="Oval 1274">
              <a:extLst>
                <a:ext uri="{FF2B5EF4-FFF2-40B4-BE49-F238E27FC236}">
                  <a16:creationId xmlns:a16="http://schemas.microsoft.com/office/drawing/2014/main" id="{7283D7F7-9147-443F-7BE2-F6513E963AA3}"/>
                </a:ext>
              </a:extLst>
            </p:cNvPr>
            <p:cNvSpPr/>
            <p:nvPr/>
          </p:nvSpPr>
          <p:spPr>
            <a:xfrm rot="13559101">
              <a:off x="4987679" y="381699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6" name="Oval 1275">
              <a:extLst>
                <a:ext uri="{FF2B5EF4-FFF2-40B4-BE49-F238E27FC236}">
                  <a16:creationId xmlns:a16="http://schemas.microsoft.com/office/drawing/2014/main" id="{AB7A50FB-185E-0CAB-196D-90F67E54146D}"/>
                </a:ext>
              </a:extLst>
            </p:cNvPr>
            <p:cNvSpPr/>
            <p:nvPr/>
          </p:nvSpPr>
          <p:spPr>
            <a:xfrm rot="13559101">
              <a:off x="4913134" y="36084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78" name="Oval 1277">
              <a:extLst>
                <a:ext uri="{FF2B5EF4-FFF2-40B4-BE49-F238E27FC236}">
                  <a16:creationId xmlns:a16="http://schemas.microsoft.com/office/drawing/2014/main" id="{DF7F7650-7703-FC89-34FB-827E794D47C8}"/>
                </a:ext>
              </a:extLst>
            </p:cNvPr>
            <p:cNvSpPr/>
            <p:nvPr/>
          </p:nvSpPr>
          <p:spPr>
            <a:xfrm rot="691879">
              <a:off x="4214510" y="379191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9" name="Oval 1278">
              <a:extLst>
                <a:ext uri="{FF2B5EF4-FFF2-40B4-BE49-F238E27FC236}">
                  <a16:creationId xmlns:a16="http://schemas.microsoft.com/office/drawing/2014/main" id="{85129816-845F-B625-1937-9AD3B4D511BD}"/>
                </a:ext>
              </a:extLst>
            </p:cNvPr>
            <p:cNvSpPr/>
            <p:nvPr/>
          </p:nvSpPr>
          <p:spPr>
            <a:xfrm rot="691879">
              <a:off x="4174688" y="392581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0" name="Oval 1279">
              <a:extLst>
                <a:ext uri="{FF2B5EF4-FFF2-40B4-BE49-F238E27FC236}">
                  <a16:creationId xmlns:a16="http://schemas.microsoft.com/office/drawing/2014/main" id="{26A26758-FB60-683C-9DFD-3A3AF1664BFF}"/>
                </a:ext>
              </a:extLst>
            </p:cNvPr>
            <p:cNvSpPr/>
            <p:nvPr/>
          </p:nvSpPr>
          <p:spPr>
            <a:xfrm rot="691879">
              <a:off x="4779788" y="387228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1" name="Oval 1280">
              <a:extLst>
                <a:ext uri="{FF2B5EF4-FFF2-40B4-BE49-F238E27FC236}">
                  <a16:creationId xmlns:a16="http://schemas.microsoft.com/office/drawing/2014/main" id="{E11BDB28-D2B1-D900-CAE1-C9C3E49707EB}"/>
                </a:ext>
              </a:extLst>
            </p:cNvPr>
            <p:cNvSpPr/>
            <p:nvPr/>
          </p:nvSpPr>
          <p:spPr>
            <a:xfrm rot="2737560">
              <a:off x="5155459" y="3914981"/>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2" name="Oval 1281">
              <a:extLst>
                <a:ext uri="{FF2B5EF4-FFF2-40B4-BE49-F238E27FC236}">
                  <a16:creationId xmlns:a16="http://schemas.microsoft.com/office/drawing/2014/main" id="{84AC74DC-C710-4445-7FCA-D2292BB1A19F}"/>
                </a:ext>
              </a:extLst>
            </p:cNvPr>
            <p:cNvSpPr/>
            <p:nvPr/>
          </p:nvSpPr>
          <p:spPr>
            <a:xfrm rot="2737560">
              <a:off x="4346473" y="370851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3" name="Oval 1282">
              <a:extLst>
                <a:ext uri="{FF2B5EF4-FFF2-40B4-BE49-F238E27FC236}">
                  <a16:creationId xmlns:a16="http://schemas.microsoft.com/office/drawing/2014/main" id="{9A135DED-5BD6-F7FF-570E-57D7651C5845}"/>
                </a:ext>
              </a:extLst>
            </p:cNvPr>
            <p:cNvSpPr/>
            <p:nvPr/>
          </p:nvSpPr>
          <p:spPr>
            <a:xfrm rot="2737560">
              <a:off x="4069801" y="351797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4" name="Oval 1283">
              <a:extLst>
                <a:ext uri="{FF2B5EF4-FFF2-40B4-BE49-F238E27FC236}">
                  <a16:creationId xmlns:a16="http://schemas.microsoft.com/office/drawing/2014/main" id="{61E431AB-1A4C-38EB-3F4F-D6E3CFAEF18F}"/>
                </a:ext>
              </a:extLst>
            </p:cNvPr>
            <p:cNvSpPr/>
            <p:nvPr/>
          </p:nvSpPr>
          <p:spPr>
            <a:xfrm rot="6397403">
              <a:off x="4433715" y="370923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5" name="Oval 1284">
              <a:extLst>
                <a:ext uri="{FF2B5EF4-FFF2-40B4-BE49-F238E27FC236}">
                  <a16:creationId xmlns:a16="http://schemas.microsoft.com/office/drawing/2014/main" id="{8B01F134-8096-9DCF-27FC-390508B7BA39}"/>
                </a:ext>
              </a:extLst>
            </p:cNvPr>
            <p:cNvSpPr/>
            <p:nvPr/>
          </p:nvSpPr>
          <p:spPr>
            <a:xfrm rot="2737560">
              <a:off x="4322612" y="401786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6" name="Oval 1285">
              <a:extLst>
                <a:ext uri="{FF2B5EF4-FFF2-40B4-BE49-F238E27FC236}">
                  <a16:creationId xmlns:a16="http://schemas.microsoft.com/office/drawing/2014/main" id="{C5B68369-B62D-7743-EA2C-C99010FDD1AD}"/>
                </a:ext>
              </a:extLst>
            </p:cNvPr>
            <p:cNvSpPr/>
            <p:nvPr/>
          </p:nvSpPr>
          <p:spPr>
            <a:xfrm rot="2737560">
              <a:off x="4574232" y="370945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7" name="Oval 1286">
              <a:extLst>
                <a:ext uri="{FF2B5EF4-FFF2-40B4-BE49-F238E27FC236}">
                  <a16:creationId xmlns:a16="http://schemas.microsoft.com/office/drawing/2014/main" id="{FE2F7779-E54D-C51E-5AB4-D204F336C9A7}"/>
                </a:ext>
              </a:extLst>
            </p:cNvPr>
            <p:cNvSpPr/>
            <p:nvPr/>
          </p:nvSpPr>
          <p:spPr>
            <a:xfrm rot="2737560">
              <a:off x="4791705" y="37854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8" name="Oval 1287">
              <a:extLst>
                <a:ext uri="{FF2B5EF4-FFF2-40B4-BE49-F238E27FC236}">
                  <a16:creationId xmlns:a16="http://schemas.microsoft.com/office/drawing/2014/main" id="{D30AE967-908C-E217-839C-028560C98C8B}"/>
                </a:ext>
              </a:extLst>
            </p:cNvPr>
            <p:cNvSpPr/>
            <p:nvPr/>
          </p:nvSpPr>
          <p:spPr>
            <a:xfrm rot="2737560">
              <a:off x="4615178" y="3849230"/>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9" name="Oval 1288">
              <a:extLst>
                <a:ext uri="{FF2B5EF4-FFF2-40B4-BE49-F238E27FC236}">
                  <a16:creationId xmlns:a16="http://schemas.microsoft.com/office/drawing/2014/main" id="{BD373927-12AF-ADA3-7727-D0CCC147FF1C}"/>
                </a:ext>
              </a:extLst>
            </p:cNvPr>
            <p:cNvSpPr/>
            <p:nvPr/>
          </p:nvSpPr>
          <p:spPr>
            <a:xfrm rot="6397403">
              <a:off x="4806902" y="3665009"/>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0" name="Oval 1289">
              <a:extLst>
                <a:ext uri="{FF2B5EF4-FFF2-40B4-BE49-F238E27FC236}">
                  <a16:creationId xmlns:a16="http://schemas.microsoft.com/office/drawing/2014/main" id="{FAB4712F-23BB-39B0-90B5-8028E133DCBB}"/>
                </a:ext>
              </a:extLst>
            </p:cNvPr>
            <p:cNvSpPr/>
            <p:nvPr/>
          </p:nvSpPr>
          <p:spPr>
            <a:xfrm rot="268496">
              <a:off x="4388978" y="324583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1" name="Oval 1290">
              <a:extLst>
                <a:ext uri="{FF2B5EF4-FFF2-40B4-BE49-F238E27FC236}">
                  <a16:creationId xmlns:a16="http://schemas.microsoft.com/office/drawing/2014/main" id="{C668ACA9-28A8-AFC0-E51A-BE1B15C0B51A}"/>
                </a:ext>
              </a:extLst>
            </p:cNvPr>
            <p:cNvSpPr/>
            <p:nvPr/>
          </p:nvSpPr>
          <p:spPr>
            <a:xfrm rot="268496">
              <a:off x="4424161" y="34068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2" name="Oval 1291">
              <a:extLst>
                <a:ext uri="{FF2B5EF4-FFF2-40B4-BE49-F238E27FC236}">
                  <a16:creationId xmlns:a16="http://schemas.microsoft.com/office/drawing/2014/main" id="{4DEE7F2C-7973-37BA-D8E8-84B5BD6D3C31}"/>
                </a:ext>
              </a:extLst>
            </p:cNvPr>
            <p:cNvSpPr/>
            <p:nvPr/>
          </p:nvSpPr>
          <p:spPr>
            <a:xfrm rot="268496">
              <a:off x="4539556" y="310786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3" name="Oval 1292">
              <a:extLst>
                <a:ext uri="{FF2B5EF4-FFF2-40B4-BE49-F238E27FC236}">
                  <a16:creationId xmlns:a16="http://schemas.microsoft.com/office/drawing/2014/main" id="{E1EB34B3-4776-8138-AEEF-DF937EA0234F}"/>
                </a:ext>
              </a:extLst>
            </p:cNvPr>
            <p:cNvSpPr/>
            <p:nvPr/>
          </p:nvSpPr>
          <p:spPr>
            <a:xfrm rot="268496">
              <a:off x="4503609" y="320569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4" name="Oval 1293">
              <a:extLst>
                <a:ext uri="{FF2B5EF4-FFF2-40B4-BE49-F238E27FC236}">
                  <a16:creationId xmlns:a16="http://schemas.microsoft.com/office/drawing/2014/main" id="{6115E064-3054-9313-208C-530478F20661}"/>
                </a:ext>
              </a:extLst>
            </p:cNvPr>
            <p:cNvSpPr/>
            <p:nvPr/>
          </p:nvSpPr>
          <p:spPr>
            <a:xfrm rot="3928339">
              <a:off x="4592483" y="3379961"/>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5" name="Oval 1294">
              <a:extLst>
                <a:ext uri="{FF2B5EF4-FFF2-40B4-BE49-F238E27FC236}">
                  <a16:creationId xmlns:a16="http://schemas.microsoft.com/office/drawing/2014/main" id="{E075DFE8-4CDF-9E58-FDC3-8FC7092FEA4B}"/>
                </a:ext>
              </a:extLst>
            </p:cNvPr>
            <p:cNvSpPr/>
            <p:nvPr/>
          </p:nvSpPr>
          <p:spPr>
            <a:xfrm rot="268496">
              <a:off x="4559136" y="346417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6" name="Oval 1295">
              <a:extLst>
                <a:ext uri="{FF2B5EF4-FFF2-40B4-BE49-F238E27FC236}">
                  <a16:creationId xmlns:a16="http://schemas.microsoft.com/office/drawing/2014/main" id="{B1632266-B1EE-144F-AF8D-617609DD3B0A}"/>
                </a:ext>
              </a:extLst>
            </p:cNvPr>
            <p:cNvSpPr/>
            <p:nvPr/>
          </p:nvSpPr>
          <p:spPr>
            <a:xfrm rot="15756651">
              <a:off x="4172606" y="3276302"/>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7" name="Oval 1296">
              <a:extLst>
                <a:ext uri="{FF2B5EF4-FFF2-40B4-BE49-F238E27FC236}">
                  <a16:creationId xmlns:a16="http://schemas.microsoft.com/office/drawing/2014/main" id="{475D250E-3A3C-13DF-8F2C-33BF488B569A}"/>
                </a:ext>
              </a:extLst>
            </p:cNvPr>
            <p:cNvSpPr/>
            <p:nvPr/>
          </p:nvSpPr>
          <p:spPr>
            <a:xfrm rot="15756651">
              <a:off x="4061802" y="314080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8" name="Oval 1297">
              <a:extLst>
                <a:ext uri="{FF2B5EF4-FFF2-40B4-BE49-F238E27FC236}">
                  <a16:creationId xmlns:a16="http://schemas.microsoft.com/office/drawing/2014/main" id="{858E1161-02C6-29DE-C20E-A984F8AE404F}"/>
                </a:ext>
              </a:extLst>
            </p:cNvPr>
            <p:cNvSpPr/>
            <p:nvPr/>
          </p:nvSpPr>
          <p:spPr>
            <a:xfrm rot="15756651">
              <a:off x="4208556" y="3398207"/>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9" name="Oval 1298">
              <a:extLst>
                <a:ext uri="{FF2B5EF4-FFF2-40B4-BE49-F238E27FC236}">
                  <a16:creationId xmlns:a16="http://schemas.microsoft.com/office/drawing/2014/main" id="{B0973432-30FC-C9AD-0C96-86E8ED1953F5}"/>
                </a:ext>
              </a:extLst>
            </p:cNvPr>
            <p:cNvSpPr/>
            <p:nvPr/>
          </p:nvSpPr>
          <p:spPr>
            <a:xfrm rot="19416494">
              <a:off x="4406982" y="3023144"/>
              <a:ext cx="36567" cy="3816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0" name="Oval 1299">
              <a:extLst>
                <a:ext uri="{FF2B5EF4-FFF2-40B4-BE49-F238E27FC236}">
                  <a16:creationId xmlns:a16="http://schemas.microsoft.com/office/drawing/2014/main" id="{145A3666-3F73-F043-5462-46750E7895BD}"/>
                </a:ext>
              </a:extLst>
            </p:cNvPr>
            <p:cNvSpPr/>
            <p:nvPr/>
          </p:nvSpPr>
          <p:spPr>
            <a:xfrm rot="15756651">
              <a:off x="4299692" y="3154883"/>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1" name="Oval 1300">
              <a:extLst>
                <a:ext uri="{FF2B5EF4-FFF2-40B4-BE49-F238E27FC236}">
                  <a16:creationId xmlns:a16="http://schemas.microsoft.com/office/drawing/2014/main" id="{4672A0C5-5A9A-3CB6-0001-10774E039D51}"/>
                </a:ext>
              </a:extLst>
            </p:cNvPr>
            <p:cNvSpPr/>
            <p:nvPr/>
          </p:nvSpPr>
          <p:spPr>
            <a:xfrm rot="268496">
              <a:off x="4552040" y="22405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2" name="Oval 1301">
              <a:extLst>
                <a:ext uri="{FF2B5EF4-FFF2-40B4-BE49-F238E27FC236}">
                  <a16:creationId xmlns:a16="http://schemas.microsoft.com/office/drawing/2014/main" id="{3DD435EF-F8C1-3EB8-B84A-1C7885451E03}"/>
                </a:ext>
              </a:extLst>
            </p:cNvPr>
            <p:cNvSpPr/>
            <p:nvPr/>
          </p:nvSpPr>
          <p:spPr>
            <a:xfrm rot="268496">
              <a:off x="4484651" y="2899224"/>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3" name="Oval 1302">
              <a:extLst>
                <a:ext uri="{FF2B5EF4-FFF2-40B4-BE49-F238E27FC236}">
                  <a16:creationId xmlns:a16="http://schemas.microsoft.com/office/drawing/2014/main" id="{8BC71D7F-1F43-265B-70F3-27627E7EB734}"/>
                </a:ext>
              </a:extLst>
            </p:cNvPr>
            <p:cNvSpPr/>
            <p:nvPr/>
          </p:nvSpPr>
          <p:spPr>
            <a:xfrm rot="268496">
              <a:off x="4503984" y="248836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4" name="Oval 1303">
              <a:extLst>
                <a:ext uri="{FF2B5EF4-FFF2-40B4-BE49-F238E27FC236}">
                  <a16:creationId xmlns:a16="http://schemas.microsoft.com/office/drawing/2014/main" id="{80F15CB8-5AFB-66A9-F8F6-99CCFB52CC5A}"/>
                </a:ext>
              </a:extLst>
            </p:cNvPr>
            <p:cNvSpPr/>
            <p:nvPr/>
          </p:nvSpPr>
          <p:spPr>
            <a:xfrm rot="268496">
              <a:off x="4667534" y="274566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5" name="Oval 1304">
              <a:extLst>
                <a:ext uri="{FF2B5EF4-FFF2-40B4-BE49-F238E27FC236}">
                  <a16:creationId xmlns:a16="http://schemas.microsoft.com/office/drawing/2014/main" id="{F0DF0766-CB65-1691-EF4C-B012A01A9D1E}"/>
                </a:ext>
              </a:extLst>
            </p:cNvPr>
            <p:cNvSpPr/>
            <p:nvPr/>
          </p:nvSpPr>
          <p:spPr>
            <a:xfrm rot="3928339">
              <a:off x="4675083" y="2873775"/>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6" name="Oval 1305">
              <a:extLst>
                <a:ext uri="{FF2B5EF4-FFF2-40B4-BE49-F238E27FC236}">
                  <a16:creationId xmlns:a16="http://schemas.microsoft.com/office/drawing/2014/main" id="{719094C3-941B-CAE8-8243-3E392A03CFD0}"/>
                </a:ext>
              </a:extLst>
            </p:cNvPr>
            <p:cNvSpPr/>
            <p:nvPr/>
          </p:nvSpPr>
          <p:spPr>
            <a:xfrm rot="268496">
              <a:off x="3909332" y="282996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7" name="Oval 1306">
              <a:extLst>
                <a:ext uri="{FF2B5EF4-FFF2-40B4-BE49-F238E27FC236}">
                  <a16:creationId xmlns:a16="http://schemas.microsoft.com/office/drawing/2014/main" id="{228677FC-109D-5E64-4286-893B5401B076}"/>
                </a:ext>
              </a:extLst>
            </p:cNvPr>
            <p:cNvSpPr/>
            <p:nvPr/>
          </p:nvSpPr>
          <p:spPr>
            <a:xfrm rot="268496">
              <a:off x="3893294" y="327927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8" name="Oval 1307">
              <a:extLst>
                <a:ext uri="{FF2B5EF4-FFF2-40B4-BE49-F238E27FC236}">
                  <a16:creationId xmlns:a16="http://schemas.microsoft.com/office/drawing/2014/main" id="{5FC05068-FB8B-4429-81EF-33F4E362DED9}"/>
                </a:ext>
              </a:extLst>
            </p:cNvPr>
            <p:cNvSpPr/>
            <p:nvPr/>
          </p:nvSpPr>
          <p:spPr>
            <a:xfrm rot="268496">
              <a:off x="3979925" y="302808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09" name="Oval 1308">
              <a:extLst>
                <a:ext uri="{FF2B5EF4-FFF2-40B4-BE49-F238E27FC236}">
                  <a16:creationId xmlns:a16="http://schemas.microsoft.com/office/drawing/2014/main" id="{389DA0A1-F79B-F6E4-1E1F-3D3F8A077BD9}"/>
                </a:ext>
              </a:extLst>
            </p:cNvPr>
            <p:cNvSpPr/>
            <p:nvPr/>
          </p:nvSpPr>
          <p:spPr>
            <a:xfrm rot="268496">
              <a:off x="4173943" y="313482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10" name="Oval 1309">
              <a:extLst>
                <a:ext uri="{FF2B5EF4-FFF2-40B4-BE49-F238E27FC236}">
                  <a16:creationId xmlns:a16="http://schemas.microsoft.com/office/drawing/2014/main" id="{20912D73-41CC-5B35-FC22-898807339B5B}"/>
                </a:ext>
              </a:extLst>
            </p:cNvPr>
            <p:cNvSpPr/>
            <p:nvPr/>
          </p:nvSpPr>
          <p:spPr>
            <a:xfrm rot="268496">
              <a:off x="4073247" y="253510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11" name="Oval 1310">
              <a:extLst>
                <a:ext uri="{FF2B5EF4-FFF2-40B4-BE49-F238E27FC236}">
                  <a16:creationId xmlns:a16="http://schemas.microsoft.com/office/drawing/2014/main" id="{C42D2B19-DE62-70A3-A063-D68353DBFA78}"/>
                </a:ext>
              </a:extLst>
            </p:cNvPr>
            <p:cNvSpPr/>
            <p:nvPr/>
          </p:nvSpPr>
          <p:spPr>
            <a:xfrm rot="9001274">
              <a:off x="4337402" y="260112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2" name="Oval 1311">
              <a:extLst>
                <a:ext uri="{FF2B5EF4-FFF2-40B4-BE49-F238E27FC236}">
                  <a16:creationId xmlns:a16="http://schemas.microsoft.com/office/drawing/2014/main" id="{ABE5335B-706B-6AEF-D45F-BB7FB9691CCE}"/>
                </a:ext>
              </a:extLst>
            </p:cNvPr>
            <p:cNvSpPr/>
            <p:nvPr/>
          </p:nvSpPr>
          <p:spPr>
            <a:xfrm rot="9001274">
              <a:off x="4268957" y="2217289"/>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3" name="Oval 1312">
              <a:extLst>
                <a:ext uri="{FF2B5EF4-FFF2-40B4-BE49-F238E27FC236}">
                  <a16:creationId xmlns:a16="http://schemas.microsoft.com/office/drawing/2014/main" id="{574AE18D-3847-F7FE-9303-A533382C73FF}"/>
                </a:ext>
              </a:extLst>
            </p:cNvPr>
            <p:cNvSpPr/>
            <p:nvPr/>
          </p:nvSpPr>
          <p:spPr>
            <a:xfrm rot="9001274">
              <a:off x="3997362" y="2725082"/>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4" name="Oval 1313">
              <a:extLst>
                <a:ext uri="{FF2B5EF4-FFF2-40B4-BE49-F238E27FC236}">
                  <a16:creationId xmlns:a16="http://schemas.microsoft.com/office/drawing/2014/main" id="{A06C2BB2-F3AB-B6D9-13E9-80417732DDA3}"/>
                </a:ext>
              </a:extLst>
            </p:cNvPr>
            <p:cNvSpPr/>
            <p:nvPr/>
          </p:nvSpPr>
          <p:spPr>
            <a:xfrm rot="11046955">
              <a:off x="4686119" y="2607343"/>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5" name="Oval 1314">
              <a:extLst>
                <a:ext uri="{FF2B5EF4-FFF2-40B4-BE49-F238E27FC236}">
                  <a16:creationId xmlns:a16="http://schemas.microsoft.com/office/drawing/2014/main" id="{E4BA6BA5-A9BF-CECD-1F65-5BA5BE7152C1}"/>
                </a:ext>
              </a:extLst>
            </p:cNvPr>
            <p:cNvSpPr/>
            <p:nvPr/>
          </p:nvSpPr>
          <p:spPr>
            <a:xfrm rot="11046955">
              <a:off x="4531987" y="2684367"/>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6" name="Oval 1315">
              <a:extLst>
                <a:ext uri="{FF2B5EF4-FFF2-40B4-BE49-F238E27FC236}">
                  <a16:creationId xmlns:a16="http://schemas.microsoft.com/office/drawing/2014/main" id="{2359327D-2611-D12B-E6AF-87C37BC841F6}"/>
                </a:ext>
              </a:extLst>
            </p:cNvPr>
            <p:cNvSpPr/>
            <p:nvPr/>
          </p:nvSpPr>
          <p:spPr>
            <a:xfrm rot="11046955">
              <a:off x="4608422" y="298563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7" name="Oval 1316">
              <a:extLst>
                <a:ext uri="{FF2B5EF4-FFF2-40B4-BE49-F238E27FC236}">
                  <a16:creationId xmlns:a16="http://schemas.microsoft.com/office/drawing/2014/main" id="{40D26673-FFA7-2B3A-59A1-CC4CDFFEF16C}"/>
                </a:ext>
              </a:extLst>
            </p:cNvPr>
            <p:cNvSpPr/>
            <p:nvPr/>
          </p:nvSpPr>
          <p:spPr>
            <a:xfrm rot="14706798">
              <a:off x="4463666" y="2748600"/>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8" name="Oval 1317">
              <a:extLst>
                <a:ext uri="{FF2B5EF4-FFF2-40B4-BE49-F238E27FC236}">
                  <a16:creationId xmlns:a16="http://schemas.microsoft.com/office/drawing/2014/main" id="{80856002-B6A6-FD5A-738D-B613A6BDABFD}"/>
                </a:ext>
              </a:extLst>
            </p:cNvPr>
            <p:cNvSpPr/>
            <p:nvPr/>
          </p:nvSpPr>
          <p:spPr>
            <a:xfrm rot="11046955">
              <a:off x="4346803" y="2385286"/>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9" name="Oval 1318">
              <a:extLst>
                <a:ext uri="{FF2B5EF4-FFF2-40B4-BE49-F238E27FC236}">
                  <a16:creationId xmlns:a16="http://schemas.microsoft.com/office/drawing/2014/main" id="{35E00823-F206-55BA-E2A8-4671F32491B5}"/>
                </a:ext>
              </a:extLst>
            </p:cNvPr>
            <p:cNvSpPr/>
            <p:nvPr/>
          </p:nvSpPr>
          <p:spPr>
            <a:xfrm rot="11046955">
              <a:off x="4360804" y="283460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0" name="Oval 1319">
              <a:extLst>
                <a:ext uri="{FF2B5EF4-FFF2-40B4-BE49-F238E27FC236}">
                  <a16:creationId xmlns:a16="http://schemas.microsoft.com/office/drawing/2014/main" id="{1B9EC67D-0DAD-0B34-A745-A155F329952D}"/>
                </a:ext>
              </a:extLst>
            </p:cNvPr>
            <p:cNvSpPr/>
            <p:nvPr/>
          </p:nvSpPr>
          <p:spPr>
            <a:xfrm rot="11046955">
              <a:off x="4147559" y="2921798"/>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1" name="Oval 1320">
              <a:extLst>
                <a:ext uri="{FF2B5EF4-FFF2-40B4-BE49-F238E27FC236}">
                  <a16:creationId xmlns:a16="http://schemas.microsoft.com/office/drawing/2014/main" id="{74863630-E1D2-D6D5-E90B-4CFD34654DC6}"/>
                </a:ext>
              </a:extLst>
            </p:cNvPr>
            <p:cNvSpPr/>
            <p:nvPr/>
          </p:nvSpPr>
          <p:spPr>
            <a:xfrm rot="11046955">
              <a:off x="4237507" y="2757075"/>
              <a:ext cx="32122" cy="43448"/>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2" name="Oval 1321">
              <a:extLst>
                <a:ext uri="{FF2B5EF4-FFF2-40B4-BE49-F238E27FC236}">
                  <a16:creationId xmlns:a16="http://schemas.microsoft.com/office/drawing/2014/main" id="{2E459092-CEB5-6C2A-64D4-0743C54FFB05}"/>
                </a:ext>
              </a:extLst>
            </p:cNvPr>
            <p:cNvSpPr/>
            <p:nvPr/>
          </p:nvSpPr>
          <p:spPr>
            <a:xfrm rot="14706798">
              <a:off x="4213517" y="3029046"/>
              <a:ext cx="37270" cy="37447"/>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3" name="Oval 1322">
              <a:extLst>
                <a:ext uri="{FF2B5EF4-FFF2-40B4-BE49-F238E27FC236}">
                  <a16:creationId xmlns:a16="http://schemas.microsoft.com/office/drawing/2014/main" id="{8EA2AAAE-138E-5BEC-6AEF-FFABEC054A64}"/>
                </a:ext>
              </a:extLst>
            </p:cNvPr>
            <p:cNvSpPr/>
            <p:nvPr/>
          </p:nvSpPr>
          <p:spPr>
            <a:xfrm rot="268496">
              <a:off x="6562683" y="241508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4" name="Oval 1323">
              <a:extLst>
                <a:ext uri="{FF2B5EF4-FFF2-40B4-BE49-F238E27FC236}">
                  <a16:creationId xmlns:a16="http://schemas.microsoft.com/office/drawing/2014/main" id="{F7E4BB49-872F-5A38-2666-CE2AAA19923B}"/>
                </a:ext>
              </a:extLst>
            </p:cNvPr>
            <p:cNvSpPr/>
            <p:nvPr/>
          </p:nvSpPr>
          <p:spPr>
            <a:xfrm rot="268496">
              <a:off x="6597866" y="257613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5" name="Oval 1324">
              <a:extLst>
                <a:ext uri="{FF2B5EF4-FFF2-40B4-BE49-F238E27FC236}">
                  <a16:creationId xmlns:a16="http://schemas.microsoft.com/office/drawing/2014/main" id="{CC4E09DB-1AEF-AE13-92CC-1B3A301D948A}"/>
                </a:ext>
              </a:extLst>
            </p:cNvPr>
            <p:cNvSpPr/>
            <p:nvPr/>
          </p:nvSpPr>
          <p:spPr>
            <a:xfrm rot="268496">
              <a:off x="6713261" y="227711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6" name="Oval 1325">
              <a:extLst>
                <a:ext uri="{FF2B5EF4-FFF2-40B4-BE49-F238E27FC236}">
                  <a16:creationId xmlns:a16="http://schemas.microsoft.com/office/drawing/2014/main" id="{4EF8C29A-96F5-5BB5-2D71-B4E6DE4B3711}"/>
                </a:ext>
              </a:extLst>
            </p:cNvPr>
            <p:cNvSpPr/>
            <p:nvPr/>
          </p:nvSpPr>
          <p:spPr>
            <a:xfrm rot="268496">
              <a:off x="6677314" y="237494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7" name="Oval 1326">
              <a:extLst>
                <a:ext uri="{FF2B5EF4-FFF2-40B4-BE49-F238E27FC236}">
                  <a16:creationId xmlns:a16="http://schemas.microsoft.com/office/drawing/2014/main" id="{AC609E3B-8053-0DD9-48D3-D652647D04A7}"/>
                </a:ext>
              </a:extLst>
            </p:cNvPr>
            <p:cNvSpPr/>
            <p:nvPr/>
          </p:nvSpPr>
          <p:spPr>
            <a:xfrm rot="3928339">
              <a:off x="6766188" y="254921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8" name="Oval 1327">
              <a:extLst>
                <a:ext uri="{FF2B5EF4-FFF2-40B4-BE49-F238E27FC236}">
                  <a16:creationId xmlns:a16="http://schemas.microsoft.com/office/drawing/2014/main" id="{0877C7F1-10A5-4FB9-4EEA-62943BE35D52}"/>
                </a:ext>
              </a:extLst>
            </p:cNvPr>
            <p:cNvSpPr/>
            <p:nvPr/>
          </p:nvSpPr>
          <p:spPr>
            <a:xfrm rot="268496">
              <a:off x="6732841" y="263342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9" name="Oval 1328">
              <a:extLst>
                <a:ext uri="{FF2B5EF4-FFF2-40B4-BE49-F238E27FC236}">
                  <a16:creationId xmlns:a16="http://schemas.microsoft.com/office/drawing/2014/main" id="{45F7D661-7CCF-212B-EF28-AEA684F21ACF}"/>
                </a:ext>
              </a:extLst>
            </p:cNvPr>
            <p:cNvSpPr/>
            <p:nvPr/>
          </p:nvSpPr>
          <p:spPr>
            <a:xfrm rot="15756651">
              <a:off x="6346311" y="2445551"/>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0" name="Oval 1329">
              <a:extLst>
                <a:ext uri="{FF2B5EF4-FFF2-40B4-BE49-F238E27FC236}">
                  <a16:creationId xmlns:a16="http://schemas.microsoft.com/office/drawing/2014/main" id="{D9B351BE-97B8-EA12-5D18-E2CB9636F033}"/>
                </a:ext>
              </a:extLst>
            </p:cNvPr>
            <p:cNvSpPr/>
            <p:nvPr/>
          </p:nvSpPr>
          <p:spPr>
            <a:xfrm rot="15756651">
              <a:off x="6235507" y="231005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 name="Oval 1330">
              <a:extLst>
                <a:ext uri="{FF2B5EF4-FFF2-40B4-BE49-F238E27FC236}">
                  <a16:creationId xmlns:a16="http://schemas.microsoft.com/office/drawing/2014/main" id="{27B398E5-9C40-FB7F-D8F9-0AEF522D54F8}"/>
                </a:ext>
              </a:extLst>
            </p:cNvPr>
            <p:cNvSpPr/>
            <p:nvPr/>
          </p:nvSpPr>
          <p:spPr>
            <a:xfrm rot="15756651">
              <a:off x="6382261" y="2567456"/>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 name="Oval 1331">
              <a:extLst>
                <a:ext uri="{FF2B5EF4-FFF2-40B4-BE49-F238E27FC236}">
                  <a16:creationId xmlns:a16="http://schemas.microsoft.com/office/drawing/2014/main" id="{86519586-3EEF-741D-1A9D-CFE3E58FA5BE}"/>
                </a:ext>
              </a:extLst>
            </p:cNvPr>
            <p:cNvSpPr/>
            <p:nvPr/>
          </p:nvSpPr>
          <p:spPr>
            <a:xfrm rot="19416494">
              <a:off x="6580687" y="2192393"/>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3" name="Oval 1332">
              <a:extLst>
                <a:ext uri="{FF2B5EF4-FFF2-40B4-BE49-F238E27FC236}">
                  <a16:creationId xmlns:a16="http://schemas.microsoft.com/office/drawing/2014/main" id="{A11FD93D-0D19-FBD0-836D-4A135BFA0A9A}"/>
                </a:ext>
              </a:extLst>
            </p:cNvPr>
            <p:cNvSpPr/>
            <p:nvPr/>
          </p:nvSpPr>
          <p:spPr>
            <a:xfrm rot="15756651">
              <a:off x="6473397" y="232413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4" name="Oval 1333">
              <a:extLst>
                <a:ext uri="{FF2B5EF4-FFF2-40B4-BE49-F238E27FC236}">
                  <a16:creationId xmlns:a16="http://schemas.microsoft.com/office/drawing/2014/main" id="{DD9BFB33-C32C-B4AB-8087-2BB7BA9CC81E}"/>
                </a:ext>
              </a:extLst>
            </p:cNvPr>
            <p:cNvSpPr/>
            <p:nvPr/>
          </p:nvSpPr>
          <p:spPr>
            <a:xfrm rot="268496">
              <a:off x="6595570" y="16955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5" name="Oval 1334">
              <a:extLst>
                <a:ext uri="{FF2B5EF4-FFF2-40B4-BE49-F238E27FC236}">
                  <a16:creationId xmlns:a16="http://schemas.microsoft.com/office/drawing/2014/main" id="{71ACFD72-9105-799B-700F-274E6B1098B5}"/>
                </a:ext>
              </a:extLst>
            </p:cNvPr>
            <p:cNvSpPr/>
            <p:nvPr/>
          </p:nvSpPr>
          <p:spPr>
            <a:xfrm rot="268496">
              <a:off x="6658356" y="206847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6" name="Oval 1335">
              <a:extLst>
                <a:ext uri="{FF2B5EF4-FFF2-40B4-BE49-F238E27FC236}">
                  <a16:creationId xmlns:a16="http://schemas.microsoft.com/office/drawing/2014/main" id="{D7648CB0-9BC6-B213-AFAD-4295337290BD}"/>
                </a:ext>
              </a:extLst>
            </p:cNvPr>
            <p:cNvSpPr/>
            <p:nvPr/>
          </p:nvSpPr>
          <p:spPr>
            <a:xfrm rot="268496">
              <a:off x="6842789" y="171794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7" name="Oval 1336">
              <a:extLst>
                <a:ext uri="{FF2B5EF4-FFF2-40B4-BE49-F238E27FC236}">
                  <a16:creationId xmlns:a16="http://schemas.microsoft.com/office/drawing/2014/main" id="{CAC2F92B-7AF6-1C60-8066-4CC7FD333FC3}"/>
                </a:ext>
              </a:extLst>
            </p:cNvPr>
            <p:cNvSpPr/>
            <p:nvPr/>
          </p:nvSpPr>
          <p:spPr>
            <a:xfrm rot="268496">
              <a:off x="6841239" y="191491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8" name="Oval 1337">
              <a:extLst>
                <a:ext uri="{FF2B5EF4-FFF2-40B4-BE49-F238E27FC236}">
                  <a16:creationId xmlns:a16="http://schemas.microsoft.com/office/drawing/2014/main" id="{D515BA45-1D77-7174-6B7F-51B441EEE856}"/>
                </a:ext>
              </a:extLst>
            </p:cNvPr>
            <p:cNvSpPr/>
            <p:nvPr/>
          </p:nvSpPr>
          <p:spPr>
            <a:xfrm rot="3928339">
              <a:off x="6848788" y="204302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9" name="Oval 1338">
              <a:extLst>
                <a:ext uri="{FF2B5EF4-FFF2-40B4-BE49-F238E27FC236}">
                  <a16:creationId xmlns:a16="http://schemas.microsoft.com/office/drawing/2014/main" id="{6B9A8A0F-5ACD-7037-E72A-986AA9B30FCB}"/>
                </a:ext>
              </a:extLst>
            </p:cNvPr>
            <p:cNvSpPr/>
            <p:nvPr/>
          </p:nvSpPr>
          <p:spPr>
            <a:xfrm rot="268496">
              <a:off x="6083037" y="199921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0" name="Oval 1339">
              <a:extLst>
                <a:ext uri="{FF2B5EF4-FFF2-40B4-BE49-F238E27FC236}">
                  <a16:creationId xmlns:a16="http://schemas.microsoft.com/office/drawing/2014/main" id="{D6B75B57-914C-F70B-ADC9-FB7F1B596AA9}"/>
                </a:ext>
              </a:extLst>
            </p:cNvPr>
            <p:cNvSpPr/>
            <p:nvPr/>
          </p:nvSpPr>
          <p:spPr>
            <a:xfrm rot="268496">
              <a:off x="6066999" y="244852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1" name="Oval 1340">
              <a:extLst>
                <a:ext uri="{FF2B5EF4-FFF2-40B4-BE49-F238E27FC236}">
                  <a16:creationId xmlns:a16="http://schemas.microsoft.com/office/drawing/2014/main" id="{8CD37D3F-8E5A-4988-6F06-BD8B01EF36A1}"/>
                </a:ext>
              </a:extLst>
            </p:cNvPr>
            <p:cNvSpPr/>
            <p:nvPr/>
          </p:nvSpPr>
          <p:spPr>
            <a:xfrm rot="268496">
              <a:off x="6153630" y="21973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2" name="Oval 1341">
              <a:extLst>
                <a:ext uri="{FF2B5EF4-FFF2-40B4-BE49-F238E27FC236}">
                  <a16:creationId xmlns:a16="http://schemas.microsoft.com/office/drawing/2014/main" id="{875221F2-32D8-A70D-59A5-0B49CA0B9B91}"/>
                </a:ext>
              </a:extLst>
            </p:cNvPr>
            <p:cNvSpPr/>
            <p:nvPr/>
          </p:nvSpPr>
          <p:spPr>
            <a:xfrm rot="268496">
              <a:off x="6347648" y="23040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3" name="Oval 1342">
              <a:extLst>
                <a:ext uri="{FF2B5EF4-FFF2-40B4-BE49-F238E27FC236}">
                  <a16:creationId xmlns:a16="http://schemas.microsoft.com/office/drawing/2014/main" id="{755EAEB8-C3D2-D31A-90F2-D6E14EC6341B}"/>
                </a:ext>
              </a:extLst>
            </p:cNvPr>
            <p:cNvSpPr/>
            <p:nvPr/>
          </p:nvSpPr>
          <p:spPr>
            <a:xfrm rot="268496">
              <a:off x="6466027" y="168212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44" name="Oval 1343">
              <a:extLst>
                <a:ext uri="{FF2B5EF4-FFF2-40B4-BE49-F238E27FC236}">
                  <a16:creationId xmlns:a16="http://schemas.microsoft.com/office/drawing/2014/main" id="{B485EDDA-BAC1-B443-8F93-751B1911B168}"/>
                </a:ext>
              </a:extLst>
            </p:cNvPr>
            <p:cNvSpPr/>
            <p:nvPr/>
          </p:nvSpPr>
          <p:spPr>
            <a:xfrm rot="9001274">
              <a:off x="6749231" y="170369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5" name="Oval 1344">
              <a:extLst>
                <a:ext uri="{FF2B5EF4-FFF2-40B4-BE49-F238E27FC236}">
                  <a16:creationId xmlns:a16="http://schemas.microsoft.com/office/drawing/2014/main" id="{67828152-8DCD-283E-97DD-4962B1488E2C}"/>
                </a:ext>
              </a:extLst>
            </p:cNvPr>
            <p:cNvSpPr/>
            <p:nvPr/>
          </p:nvSpPr>
          <p:spPr>
            <a:xfrm rot="9001274">
              <a:off x="6690311" y="15770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6" name="Oval 1345">
              <a:extLst>
                <a:ext uri="{FF2B5EF4-FFF2-40B4-BE49-F238E27FC236}">
                  <a16:creationId xmlns:a16="http://schemas.microsoft.com/office/drawing/2014/main" id="{E825E6CF-35D7-989F-629D-86F520429755}"/>
                </a:ext>
              </a:extLst>
            </p:cNvPr>
            <p:cNvSpPr/>
            <p:nvPr/>
          </p:nvSpPr>
          <p:spPr>
            <a:xfrm rot="9001274">
              <a:off x="6272667" y="201815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7" name="Oval 1346">
              <a:extLst>
                <a:ext uri="{FF2B5EF4-FFF2-40B4-BE49-F238E27FC236}">
                  <a16:creationId xmlns:a16="http://schemas.microsoft.com/office/drawing/2014/main" id="{57476C30-0571-79D5-5FF4-92ABFC56910F}"/>
                </a:ext>
              </a:extLst>
            </p:cNvPr>
            <p:cNvSpPr/>
            <p:nvPr/>
          </p:nvSpPr>
          <p:spPr>
            <a:xfrm rot="11046955">
              <a:off x="6685199" y="201154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8" name="Oval 1347">
              <a:extLst>
                <a:ext uri="{FF2B5EF4-FFF2-40B4-BE49-F238E27FC236}">
                  <a16:creationId xmlns:a16="http://schemas.microsoft.com/office/drawing/2014/main" id="{0BB8628E-7CA0-4B83-8536-4190FB0FE5EE}"/>
                </a:ext>
              </a:extLst>
            </p:cNvPr>
            <p:cNvSpPr/>
            <p:nvPr/>
          </p:nvSpPr>
          <p:spPr>
            <a:xfrm rot="11046955">
              <a:off x="6705692" y="185361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9" name="Oval 1348">
              <a:extLst>
                <a:ext uri="{FF2B5EF4-FFF2-40B4-BE49-F238E27FC236}">
                  <a16:creationId xmlns:a16="http://schemas.microsoft.com/office/drawing/2014/main" id="{6A2D4C15-CBA2-7B26-37AC-DC5544C22ACC}"/>
                </a:ext>
              </a:extLst>
            </p:cNvPr>
            <p:cNvSpPr/>
            <p:nvPr/>
          </p:nvSpPr>
          <p:spPr>
            <a:xfrm rot="11046955">
              <a:off x="6782127" y="215488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0" name="Oval 1349">
              <a:extLst>
                <a:ext uri="{FF2B5EF4-FFF2-40B4-BE49-F238E27FC236}">
                  <a16:creationId xmlns:a16="http://schemas.microsoft.com/office/drawing/2014/main" id="{DC516F03-6341-85B8-062C-B3B88AD95C8E}"/>
                </a:ext>
              </a:extLst>
            </p:cNvPr>
            <p:cNvSpPr/>
            <p:nvPr/>
          </p:nvSpPr>
          <p:spPr>
            <a:xfrm rot="14706798">
              <a:off x="6637371" y="1917849"/>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1" name="Oval 1350">
              <a:extLst>
                <a:ext uri="{FF2B5EF4-FFF2-40B4-BE49-F238E27FC236}">
                  <a16:creationId xmlns:a16="http://schemas.microsoft.com/office/drawing/2014/main" id="{7FDFF0AA-A527-D20F-BA40-C9D7322CE11F}"/>
                </a:ext>
              </a:extLst>
            </p:cNvPr>
            <p:cNvSpPr/>
            <p:nvPr/>
          </p:nvSpPr>
          <p:spPr>
            <a:xfrm rot="11046955">
              <a:off x="6498283" y="1827585"/>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2" name="Oval 1351">
              <a:extLst>
                <a:ext uri="{FF2B5EF4-FFF2-40B4-BE49-F238E27FC236}">
                  <a16:creationId xmlns:a16="http://schemas.microsoft.com/office/drawing/2014/main" id="{6F3D669D-190C-29FA-BFB5-734C5E12C886}"/>
                </a:ext>
              </a:extLst>
            </p:cNvPr>
            <p:cNvSpPr/>
            <p:nvPr/>
          </p:nvSpPr>
          <p:spPr>
            <a:xfrm rot="11046955">
              <a:off x="6534509" y="200385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3" name="Oval 1352">
              <a:extLst>
                <a:ext uri="{FF2B5EF4-FFF2-40B4-BE49-F238E27FC236}">
                  <a16:creationId xmlns:a16="http://schemas.microsoft.com/office/drawing/2014/main" id="{5AEAAFF6-B791-67E7-3428-6865990D1346}"/>
                </a:ext>
              </a:extLst>
            </p:cNvPr>
            <p:cNvSpPr/>
            <p:nvPr/>
          </p:nvSpPr>
          <p:spPr>
            <a:xfrm rot="11046955">
              <a:off x="6321264" y="20910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4" name="Oval 1353">
              <a:extLst>
                <a:ext uri="{FF2B5EF4-FFF2-40B4-BE49-F238E27FC236}">
                  <a16:creationId xmlns:a16="http://schemas.microsoft.com/office/drawing/2014/main" id="{92EE646B-5FAE-5DAA-F409-6DB524FB1662}"/>
                </a:ext>
              </a:extLst>
            </p:cNvPr>
            <p:cNvSpPr/>
            <p:nvPr/>
          </p:nvSpPr>
          <p:spPr>
            <a:xfrm rot="11046955">
              <a:off x="6411212" y="192632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5" name="Oval 1354">
              <a:extLst>
                <a:ext uri="{FF2B5EF4-FFF2-40B4-BE49-F238E27FC236}">
                  <a16:creationId xmlns:a16="http://schemas.microsoft.com/office/drawing/2014/main" id="{0522EEBA-F341-0080-57A5-59DCA6BA4CDA}"/>
                </a:ext>
              </a:extLst>
            </p:cNvPr>
            <p:cNvSpPr/>
            <p:nvPr/>
          </p:nvSpPr>
          <p:spPr>
            <a:xfrm rot="14706798">
              <a:off x="6387222" y="2198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6" name="Oval 1355">
              <a:extLst>
                <a:ext uri="{FF2B5EF4-FFF2-40B4-BE49-F238E27FC236}">
                  <a16:creationId xmlns:a16="http://schemas.microsoft.com/office/drawing/2014/main" id="{84FFFF7A-85F4-3FD6-5996-C665BB24A2B1}"/>
                </a:ext>
              </a:extLst>
            </p:cNvPr>
            <p:cNvSpPr/>
            <p:nvPr/>
          </p:nvSpPr>
          <p:spPr>
            <a:xfrm rot="7524245">
              <a:off x="5504812" y="284196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7" name="Oval 1356">
              <a:extLst>
                <a:ext uri="{FF2B5EF4-FFF2-40B4-BE49-F238E27FC236}">
                  <a16:creationId xmlns:a16="http://schemas.microsoft.com/office/drawing/2014/main" id="{67B7A741-A3FB-E660-1A00-3968A5B440B6}"/>
                </a:ext>
              </a:extLst>
            </p:cNvPr>
            <p:cNvSpPr/>
            <p:nvPr/>
          </p:nvSpPr>
          <p:spPr>
            <a:xfrm rot="7524245">
              <a:off x="5050129" y="2894144"/>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8" name="Oval 1357">
              <a:extLst>
                <a:ext uri="{FF2B5EF4-FFF2-40B4-BE49-F238E27FC236}">
                  <a16:creationId xmlns:a16="http://schemas.microsoft.com/office/drawing/2014/main" id="{569FE843-8080-A623-00E1-BDAED07C59D0}"/>
                </a:ext>
              </a:extLst>
            </p:cNvPr>
            <p:cNvSpPr/>
            <p:nvPr/>
          </p:nvSpPr>
          <p:spPr>
            <a:xfrm rot="7524245">
              <a:off x="5552117" y="301981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9" name="Oval 1358">
              <a:extLst>
                <a:ext uri="{FF2B5EF4-FFF2-40B4-BE49-F238E27FC236}">
                  <a16:creationId xmlns:a16="http://schemas.microsoft.com/office/drawing/2014/main" id="{82BC7F16-6899-4E41-D385-4B3FC990FEE6}"/>
                </a:ext>
              </a:extLst>
            </p:cNvPr>
            <p:cNvSpPr/>
            <p:nvPr/>
          </p:nvSpPr>
          <p:spPr>
            <a:xfrm rot="7524245">
              <a:off x="5435879" y="305300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0" name="Oval 1359">
              <a:extLst>
                <a:ext uri="{FF2B5EF4-FFF2-40B4-BE49-F238E27FC236}">
                  <a16:creationId xmlns:a16="http://schemas.microsoft.com/office/drawing/2014/main" id="{E4D239F8-AA4D-5018-16AD-382238018A5B}"/>
                </a:ext>
              </a:extLst>
            </p:cNvPr>
            <p:cNvSpPr/>
            <p:nvPr/>
          </p:nvSpPr>
          <p:spPr>
            <a:xfrm rot="11184088">
              <a:off x="5318763" y="318929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1" name="Oval 1360">
              <a:extLst>
                <a:ext uri="{FF2B5EF4-FFF2-40B4-BE49-F238E27FC236}">
                  <a16:creationId xmlns:a16="http://schemas.microsoft.com/office/drawing/2014/main" id="{F65AF719-32BF-91D1-6549-5DAF361F1FD9}"/>
                </a:ext>
              </a:extLst>
            </p:cNvPr>
            <p:cNvSpPr/>
            <p:nvPr/>
          </p:nvSpPr>
          <p:spPr>
            <a:xfrm rot="7524245">
              <a:off x="5252289" y="312653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2" name="Oval 1361">
              <a:extLst>
                <a:ext uri="{FF2B5EF4-FFF2-40B4-BE49-F238E27FC236}">
                  <a16:creationId xmlns:a16="http://schemas.microsoft.com/office/drawing/2014/main" id="{45258222-0672-9CD1-52B5-4738448FFE72}"/>
                </a:ext>
              </a:extLst>
            </p:cNvPr>
            <p:cNvSpPr/>
            <p:nvPr/>
          </p:nvSpPr>
          <p:spPr>
            <a:xfrm rot="1412400">
              <a:off x="5252015" y="258395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3" name="Oval 1362">
              <a:extLst>
                <a:ext uri="{FF2B5EF4-FFF2-40B4-BE49-F238E27FC236}">
                  <a16:creationId xmlns:a16="http://schemas.microsoft.com/office/drawing/2014/main" id="{3F19C1DF-66E5-3B8A-A7B2-563B9BB90DCD}"/>
                </a:ext>
              </a:extLst>
            </p:cNvPr>
            <p:cNvSpPr/>
            <p:nvPr/>
          </p:nvSpPr>
          <p:spPr>
            <a:xfrm rot="1412400">
              <a:off x="5768095" y="2599822"/>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4" name="Oval 1363">
              <a:extLst>
                <a:ext uri="{FF2B5EF4-FFF2-40B4-BE49-F238E27FC236}">
                  <a16:creationId xmlns:a16="http://schemas.microsoft.com/office/drawing/2014/main" id="{5302AF39-A8B2-752D-826D-B006EC57D780}"/>
                </a:ext>
              </a:extLst>
            </p:cNvPr>
            <p:cNvSpPr/>
            <p:nvPr/>
          </p:nvSpPr>
          <p:spPr>
            <a:xfrm rot="1412400">
              <a:off x="5313116" y="2926783"/>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5" name="Oval 1364">
              <a:extLst>
                <a:ext uri="{FF2B5EF4-FFF2-40B4-BE49-F238E27FC236}">
                  <a16:creationId xmlns:a16="http://schemas.microsoft.com/office/drawing/2014/main" id="{777BC045-0131-53A3-08C7-AAF9B30FA070}"/>
                </a:ext>
              </a:extLst>
            </p:cNvPr>
            <p:cNvSpPr/>
            <p:nvPr/>
          </p:nvSpPr>
          <p:spPr>
            <a:xfrm rot="5072243">
              <a:off x="5691834" y="2955547"/>
              <a:ext cx="36567" cy="3816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6" name="Oval 1365">
              <a:extLst>
                <a:ext uri="{FF2B5EF4-FFF2-40B4-BE49-F238E27FC236}">
                  <a16:creationId xmlns:a16="http://schemas.microsoft.com/office/drawing/2014/main" id="{6E8693F2-1CF9-75A3-D04C-3F4088FB7E8B}"/>
                </a:ext>
              </a:extLst>
            </p:cNvPr>
            <p:cNvSpPr/>
            <p:nvPr/>
          </p:nvSpPr>
          <p:spPr>
            <a:xfrm rot="1412400">
              <a:off x="5633749" y="2796650"/>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7" name="Oval 1366">
              <a:extLst>
                <a:ext uri="{FF2B5EF4-FFF2-40B4-BE49-F238E27FC236}">
                  <a16:creationId xmlns:a16="http://schemas.microsoft.com/office/drawing/2014/main" id="{C3DDCE3E-197E-DA43-A617-EE8D2C4FE1E0}"/>
                </a:ext>
              </a:extLst>
            </p:cNvPr>
            <p:cNvSpPr/>
            <p:nvPr/>
          </p:nvSpPr>
          <p:spPr>
            <a:xfrm rot="7524245">
              <a:off x="6111437" y="3217751"/>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8" name="Oval 1367">
              <a:extLst>
                <a:ext uri="{FF2B5EF4-FFF2-40B4-BE49-F238E27FC236}">
                  <a16:creationId xmlns:a16="http://schemas.microsoft.com/office/drawing/2014/main" id="{DC6DAF3D-F518-279A-944A-DF7B61DF893B}"/>
                </a:ext>
              </a:extLst>
            </p:cNvPr>
            <p:cNvSpPr/>
            <p:nvPr/>
          </p:nvSpPr>
          <p:spPr>
            <a:xfrm rot="7524245">
              <a:off x="5759312" y="307996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9" name="Oval 1368">
              <a:extLst>
                <a:ext uri="{FF2B5EF4-FFF2-40B4-BE49-F238E27FC236}">
                  <a16:creationId xmlns:a16="http://schemas.microsoft.com/office/drawing/2014/main" id="{51258B84-1B22-C8DF-F490-DF45A39AB2A6}"/>
                </a:ext>
              </a:extLst>
            </p:cNvPr>
            <p:cNvSpPr/>
            <p:nvPr/>
          </p:nvSpPr>
          <p:spPr>
            <a:xfrm rot="7524245">
              <a:off x="5581032" y="34405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0" name="Oval 1369">
              <a:extLst>
                <a:ext uri="{FF2B5EF4-FFF2-40B4-BE49-F238E27FC236}">
                  <a16:creationId xmlns:a16="http://schemas.microsoft.com/office/drawing/2014/main" id="{F5EC541E-752E-A153-76B1-624716B8E493}"/>
                </a:ext>
              </a:extLst>
            </p:cNvPr>
            <p:cNvSpPr/>
            <p:nvPr/>
          </p:nvSpPr>
          <p:spPr>
            <a:xfrm rot="7524245">
              <a:off x="5797039" y="331576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1" name="Oval 1370">
              <a:extLst>
                <a:ext uri="{FF2B5EF4-FFF2-40B4-BE49-F238E27FC236}">
                  <a16:creationId xmlns:a16="http://schemas.microsoft.com/office/drawing/2014/main" id="{5243A7FA-E389-C632-A105-778EEEB9D311}"/>
                </a:ext>
              </a:extLst>
            </p:cNvPr>
            <p:cNvSpPr/>
            <p:nvPr/>
          </p:nvSpPr>
          <p:spPr>
            <a:xfrm rot="11184088">
              <a:off x="5370792" y="3307594"/>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2" name="Oval 1371">
              <a:extLst>
                <a:ext uri="{FF2B5EF4-FFF2-40B4-BE49-F238E27FC236}">
                  <a16:creationId xmlns:a16="http://schemas.microsoft.com/office/drawing/2014/main" id="{4F80F44C-3280-0DFF-743E-418E53DBFFBF}"/>
                </a:ext>
              </a:extLst>
            </p:cNvPr>
            <p:cNvSpPr/>
            <p:nvPr/>
          </p:nvSpPr>
          <p:spPr>
            <a:xfrm rot="7524245">
              <a:off x="6114427" y="262204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3" name="Oval 1372">
              <a:extLst>
                <a:ext uri="{FF2B5EF4-FFF2-40B4-BE49-F238E27FC236}">
                  <a16:creationId xmlns:a16="http://schemas.microsoft.com/office/drawing/2014/main" id="{D33250DF-30A1-42B2-CCA9-8054B5E7BB45}"/>
                </a:ext>
              </a:extLst>
            </p:cNvPr>
            <p:cNvSpPr/>
            <p:nvPr/>
          </p:nvSpPr>
          <p:spPr>
            <a:xfrm rot="7524245">
              <a:off x="5556272" y="252022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4" name="Oval 1373">
              <a:extLst>
                <a:ext uri="{FF2B5EF4-FFF2-40B4-BE49-F238E27FC236}">
                  <a16:creationId xmlns:a16="http://schemas.microsoft.com/office/drawing/2014/main" id="{02E8D9F8-3F5D-8666-0360-EDFF7A9E9C93}"/>
                </a:ext>
              </a:extLst>
            </p:cNvPr>
            <p:cNvSpPr/>
            <p:nvPr/>
          </p:nvSpPr>
          <p:spPr>
            <a:xfrm rot="7524245">
              <a:off x="5908192" y="2580772"/>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5" name="Oval 1374">
              <a:extLst>
                <a:ext uri="{FF2B5EF4-FFF2-40B4-BE49-F238E27FC236}">
                  <a16:creationId xmlns:a16="http://schemas.microsoft.com/office/drawing/2014/main" id="{90F6ECBF-3F1C-5DCD-3D30-540609958D97}"/>
                </a:ext>
              </a:extLst>
            </p:cNvPr>
            <p:cNvSpPr/>
            <p:nvPr/>
          </p:nvSpPr>
          <p:spPr>
            <a:xfrm rot="7524245">
              <a:off x="5716907" y="269233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6" name="Oval 1375">
              <a:extLst>
                <a:ext uri="{FF2B5EF4-FFF2-40B4-BE49-F238E27FC236}">
                  <a16:creationId xmlns:a16="http://schemas.microsoft.com/office/drawing/2014/main" id="{CAC2ED26-90BE-8F42-F5F7-F411805B954B}"/>
                </a:ext>
              </a:extLst>
            </p:cNvPr>
            <p:cNvSpPr/>
            <p:nvPr/>
          </p:nvSpPr>
          <p:spPr>
            <a:xfrm rot="7524245">
              <a:off x="6189575" y="311355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77" name="Oval 1376">
              <a:extLst>
                <a:ext uri="{FF2B5EF4-FFF2-40B4-BE49-F238E27FC236}">
                  <a16:creationId xmlns:a16="http://schemas.microsoft.com/office/drawing/2014/main" id="{3EC793E9-6233-6A6E-B365-BEA6570E297A}"/>
                </a:ext>
              </a:extLst>
            </p:cNvPr>
            <p:cNvSpPr/>
            <p:nvPr/>
          </p:nvSpPr>
          <p:spPr>
            <a:xfrm rot="16257023">
              <a:off x="5365111" y="34469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8" name="Oval 1377">
              <a:extLst>
                <a:ext uri="{FF2B5EF4-FFF2-40B4-BE49-F238E27FC236}">
                  <a16:creationId xmlns:a16="http://schemas.microsoft.com/office/drawing/2014/main" id="{C3C44E83-DBFA-D249-8572-6F74FAB693C0}"/>
                </a:ext>
              </a:extLst>
            </p:cNvPr>
            <p:cNvSpPr/>
            <p:nvPr/>
          </p:nvSpPr>
          <p:spPr>
            <a:xfrm rot="16257023">
              <a:off x="5570719" y="3267883"/>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9" name="Oval 1378">
              <a:extLst>
                <a:ext uri="{FF2B5EF4-FFF2-40B4-BE49-F238E27FC236}">
                  <a16:creationId xmlns:a16="http://schemas.microsoft.com/office/drawing/2014/main" id="{E78E6CDC-34DA-19C0-6D7E-2F72E6B6A4B1}"/>
                </a:ext>
              </a:extLst>
            </p:cNvPr>
            <p:cNvSpPr/>
            <p:nvPr/>
          </p:nvSpPr>
          <p:spPr>
            <a:xfrm rot="16257023">
              <a:off x="6000710" y="277497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0" name="Oval 1379">
              <a:extLst>
                <a:ext uri="{FF2B5EF4-FFF2-40B4-BE49-F238E27FC236}">
                  <a16:creationId xmlns:a16="http://schemas.microsoft.com/office/drawing/2014/main" id="{6F4DF6DD-2049-7C98-1DA7-B05D92B341AB}"/>
                </a:ext>
              </a:extLst>
            </p:cNvPr>
            <p:cNvSpPr/>
            <p:nvPr/>
          </p:nvSpPr>
          <p:spPr>
            <a:xfrm rot="18302704">
              <a:off x="5794352" y="3132247"/>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1" name="Oval 1380">
              <a:extLst>
                <a:ext uri="{FF2B5EF4-FFF2-40B4-BE49-F238E27FC236}">
                  <a16:creationId xmlns:a16="http://schemas.microsoft.com/office/drawing/2014/main" id="{2BFF5AC6-9300-32C1-FAB9-4D12DBF6F36F}"/>
                </a:ext>
              </a:extLst>
            </p:cNvPr>
            <p:cNvSpPr/>
            <p:nvPr/>
          </p:nvSpPr>
          <p:spPr>
            <a:xfrm rot="18302704">
              <a:off x="5919288" y="323099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2" name="Oval 1381">
              <a:extLst>
                <a:ext uri="{FF2B5EF4-FFF2-40B4-BE49-F238E27FC236}">
                  <a16:creationId xmlns:a16="http://schemas.microsoft.com/office/drawing/2014/main" id="{498DF1D6-9B25-592E-4E78-0B2F99A3AAB5}"/>
                </a:ext>
              </a:extLst>
            </p:cNvPr>
            <p:cNvSpPr/>
            <p:nvPr/>
          </p:nvSpPr>
          <p:spPr>
            <a:xfrm rot="18302704">
              <a:off x="5621573" y="3141718"/>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3" name="Oval 1382">
              <a:extLst>
                <a:ext uri="{FF2B5EF4-FFF2-40B4-BE49-F238E27FC236}">
                  <a16:creationId xmlns:a16="http://schemas.microsoft.com/office/drawing/2014/main" id="{153CB82A-E068-501C-6DD4-47F1D3FE0304}"/>
                </a:ext>
              </a:extLst>
            </p:cNvPr>
            <p:cNvSpPr/>
            <p:nvPr/>
          </p:nvSpPr>
          <p:spPr>
            <a:xfrm rot="362547">
              <a:off x="5897981" y="3146127"/>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4" name="Oval 1383">
              <a:extLst>
                <a:ext uri="{FF2B5EF4-FFF2-40B4-BE49-F238E27FC236}">
                  <a16:creationId xmlns:a16="http://schemas.microsoft.com/office/drawing/2014/main" id="{BAF7B1B3-2BBE-5633-BA07-7F7A0F3834E6}"/>
                </a:ext>
              </a:extLst>
            </p:cNvPr>
            <p:cNvSpPr/>
            <p:nvPr/>
          </p:nvSpPr>
          <p:spPr>
            <a:xfrm rot="18302704">
              <a:off x="6048221" y="306645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5" name="Oval 1384">
              <a:extLst>
                <a:ext uri="{FF2B5EF4-FFF2-40B4-BE49-F238E27FC236}">
                  <a16:creationId xmlns:a16="http://schemas.microsoft.com/office/drawing/2014/main" id="{A4A536B0-42A4-8946-4292-4E78BEC0AEC5}"/>
                </a:ext>
              </a:extLst>
            </p:cNvPr>
            <p:cNvSpPr/>
            <p:nvPr/>
          </p:nvSpPr>
          <p:spPr>
            <a:xfrm rot="18302704">
              <a:off x="5878398" y="3006936"/>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6" name="Oval 1385">
              <a:extLst>
                <a:ext uri="{FF2B5EF4-FFF2-40B4-BE49-F238E27FC236}">
                  <a16:creationId xmlns:a16="http://schemas.microsoft.com/office/drawing/2014/main" id="{8198BDF9-592A-75DC-E579-4B76BAAC0D43}"/>
                </a:ext>
              </a:extLst>
            </p:cNvPr>
            <p:cNvSpPr/>
            <p:nvPr/>
          </p:nvSpPr>
          <p:spPr>
            <a:xfrm rot="18302704">
              <a:off x="5913206" y="2779199"/>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7" name="Oval 1386">
              <a:extLst>
                <a:ext uri="{FF2B5EF4-FFF2-40B4-BE49-F238E27FC236}">
                  <a16:creationId xmlns:a16="http://schemas.microsoft.com/office/drawing/2014/main" id="{8078CB30-2FAD-885E-6135-35EBAC66E233}"/>
                </a:ext>
              </a:extLst>
            </p:cNvPr>
            <p:cNvSpPr/>
            <p:nvPr/>
          </p:nvSpPr>
          <p:spPr>
            <a:xfrm rot="18302704">
              <a:off x="6008275" y="2941020"/>
              <a:ext cx="32122" cy="43448"/>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8" name="Oval 1387">
              <a:extLst>
                <a:ext uri="{FF2B5EF4-FFF2-40B4-BE49-F238E27FC236}">
                  <a16:creationId xmlns:a16="http://schemas.microsoft.com/office/drawing/2014/main" id="{B7BF5A6D-6EE4-9AC6-D7BA-1FD82D927B3B}"/>
                </a:ext>
              </a:extLst>
            </p:cNvPr>
            <p:cNvSpPr/>
            <p:nvPr/>
          </p:nvSpPr>
          <p:spPr>
            <a:xfrm rot="362547">
              <a:off x="5785985" y="2787405"/>
              <a:ext cx="37270" cy="37447"/>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90" name="TextBox 1389">
            <a:extLst>
              <a:ext uri="{FF2B5EF4-FFF2-40B4-BE49-F238E27FC236}">
                <a16:creationId xmlns:a16="http://schemas.microsoft.com/office/drawing/2014/main" id="{D4E2C2A5-8FE9-89A8-3FDD-12EBA42137DC}"/>
              </a:ext>
            </a:extLst>
          </p:cNvPr>
          <p:cNvSpPr txBox="1"/>
          <p:nvPr/>
        </p:nvSpPr>
        <p:spPr>
          <a:xfrm>
            <a:off x="3905166" y="4383689"/>
            <a:ext cx="1215300" cy="646331"/>
          </a:xfrm>
          <a:prstGeom prst="rect">
            <a:avLst/>
          </a:prstGeom>
          <a:noFill/>
        </p:spPr>
        <p:txBody>
          <a:bodyPr wrap="square" rtlCol="0">
            <a:spAutoFit/>
          </a:bodyPr>
          <a:lstStyle/>
          <a:p>
            <a:pPr algn="ctr"/>
            <a:r>
              <a:rPr lang="en-US" sz="1200">
                <a:solidFill>
                  <a:schemeClr val="dk1"/>
                </a:solidFill>
                <a:latin typeface="Asap SemiBold"/>
              </a:rPr>
              <a:t>Principle Component Space</a:t>
            </a:r>
          </a:p>
        </p:txBody>
      </p:sp>
      <p:sp>
        <p:nvSpPr>
          <p:cNvPr id="1392" name="Freeform 1391">
            <a:extLst>
              <a:ext uri="{FF2B5EF4-FFF2-40B4-BE49-F238E27FC236}">
                <a16:creationId xmlns:a16="http://schemas.microsoft.com/office/drawing/2014/main" id="{27B408C2-2855-4583-920C-A8581B181FF5}"/>
              </a:ext>
            </a:extLst>
          </p:cNvPr>
          <p:cNvSpPr/>
          <p:nvPr/>
        </p:nvSpPr>
        <p:spPr>
          <a:xfrm>
            <a:off x="2269375" y="1354975"/>
            <a:ext cx="1479665" cy="2186247"/>
          </a:xfrm>
          <a:custGeom>
            <a:avLst/>
            <a:gdLst>
              <a:gd name="connsiteX0" fmla="*/ 141316 w 1463040"/>
              <a:gd name="connsiteY0" fmla="*/ 74814 h 2161309"/>
              <a:gd name="connsiteX1" fmla="*/ 141316 w 1463040"/>
              <a:gd name="connsiteY1" fmla="*/ 74814 h 2161309"/>
              <a:gd name="connsiteX2" fmla="*/ 241069 w 1463040"/>
              <a:gd name="connsiteY2" fmla="*/ 41563 h 2161309"/>
              <a:gd name="connsiteX3" fmla="*/ 266007 w 1463040"/>
              <a:gd name="connsiteY3" fmla="*/ 33251 h 2161309"/>
              <a:gd name="connsiteX4" fmla="*/ 340822 w 1463040"/>
              <a:gd name="connsiteY4" fmla="*/ 16625 h 2161309"/>
              <a:gd name="connsiteX5" fmla="*/ 523702 w 1463040"/>
              <a:gd name="connsiteY5" fmla="*/ 0 h 2161309"/>
              <a:gd name="connsiteX6" fmla="*/ 723207 w 1463040"/>
              <a:gd name="connsiteY6" fmla="*/ 8312 h 2161309"/>
              <a:gd name="connsiteX7" fmla="*/ 748145 w 1463040"/>
              <a:gd name="connsiteY7" fmla="*/ 16625 h 2161309"/>
              <a:gd name="connsiteX8" fmla="*/ 789709 w 1463040"/>
              <a:gd name="connsiteY8" fmla="*/ 33251 h 2161309"/>
              <a:gd name="connsiteX9" fmla="*/ 831273 w 1463040"/>
              <a:gd name="connsiteY9" fmla="*/ 41563 h 2161309"/>
              <a:gd name="connsiteX10" fmla="*/ 864524 w 1463040"/>
              <a:gd name="connsiteY10" fmla="*/ 58189 h 2161309"/>
              <a:gd name="connsiteX11" fmla="*/ 914400 w 1463040"/>
              <a:gd name="connsiteY11" fmla="*/ 74814 h 2161309"/>
              <a:gd name="connsiteX12" fmla="*/ 964276 w 1463040"/>
              <a:gd name="connsiteY12" fmla="*/ 108065 h 2161309"/>
              <a:gd name="connsiteX13" fmla="*/ 989215 w 1463040"/>
              <a:gd name="connsiteY13" fmla="*/ 124691 h 2161309"/>
              <a:gd name="connsiteX14" fmla="*/ 1022465 w 1463040"/>
              <a:gd name="connsiteY14" fmla="*/ 133003 h 2161309"/>
              <a:gd name="connsiteX15" fmla="*/ 1047404 w 1463040"/>
              <a:gd name="connsiteY15" fmla="*/ 157942 h 2161309"/>
              <a:gd name="connsiteX16" fmla="*/ 1072342 w 1463040"/>
              <a:gd name="connsiteY16" fmla="*/ 174567 h 2161309"/>
              <a:gd name="connsiteX17" fmla="*/ 1130531 w 1463040"/>
              <a:gd name="connsiteY17" fmla="*/ 232756 h 2161309"/>
              <a:gd name="connsiteX18" fmla="*/ 1213658 w 1463040"/>
              <a:gd name="connsiteY18" fmla="*/ 307571 h 2161309"/>
              <a:gd name="connsiteX19" fmla="*/ 1230284 w 1463040"/>
              <a:gd name="connsiteY19" fmla="*/ 324196 h 2161309"/>
              <a:gd name="connsiteX20" fmla="*/ 1246909 w 1463040"/>
              <a:gd name="connsiteY20" fmla="*/ 349134 h 2161309"/>
              <a:gd name="connsiteX21" fmla="*/ 1263535 w 1463040"/>
              <a:gd name="connsiteY21" fmla="*/ 365760 h 2161309"/>
              <a:gd name="connsiteX22" fmla="*/ 1313411 w 1463040"/>
              <a:gd name="connsiteY22" fmla="*/ 457200 h 2161309"/>
              <a:gd name="connsiteX23" fmla="*/ 1330036 w 1463040"/>
              <a:gd name="connsiteY23" fmla="*/ 507076 h 2161309"/>
              <a:gd name="connsiteX24" fmla="*/ 1338349 w 1463040"/>
              <a:gd name="connsiteY24" fmla="*/ 532014 h 2161309"/>
              <a:gd name="connsiteX25" fmla="*/ 1354975 w 1463040"/>
              <a:gd name="connsiteY25" fmla="*/ 723207 h 2161309"/>
              <a:gd name="connsiteX26" fmla="*/ 1346662 w 1463040"/>
              <a:gd name="connsiteY26" fmla="*/ 964276 h 2161309"/>
              <a:gd name="connsiteX27" fmla="*/ 1354975 w 1463040"/>
              <a:gd name="connsiteY27" fmla="*/ 1197032 h 2161309"/>
              <a:gd name="connsiteX28" fmla="*/ 1371600 w 1463040"/>
              <a:gd name="connsiteY28" fmla="*/ 1246909 h 2161309"/>
              <a:gd name="connsiteX29" fmla="*/ 1396538 w 1463040"/>
              <a:gd name="connsiteY29" fmla="*/ 1330036 h 2161309"/>
              <a:gd name="connsiteX30" fmla="*/ 1413164 w 1463040"/>
              <a:gd name="connsiteY30" fmla="*/ 1363287 h 2161309"/>
              <a:gd name="connsiteX31" fmla="*/ 1421476 w 1463040"/>
              <a:gd name="connsiteY31" fmla="*/ 1388225 h 2161309"/>
              <a:gd name="connsiteX32" fmla="*/ 1438102 w 1463040"/>
              <a:gd name="connsiteY32" fmla="*/ 1421476 h 2161309"/>
              <a:gd name="connsiteX33" fmla="*/ 1446415 w 1463040"/>
              <a:gd name="connsiteY33" fmla="*/ 1446414 h 2161309"/>
              <a:gd name="connsiteX34" fmla="*/ 1463040 w 1463040"/>
              <a:gd name="connsiteY34" fmla="*/ 1529542 h 2161309"/>
              <a:gd name="connsiteX35" fmla="*/ 1454727 w 1463040"/>
              <a:gd name="connsiteY35" fmla="*/ 1862051 h 2161309"/>
              <a:gd name="connsiteX36" fmla="*/ 1438102 w 1463040"/>
              <a:gd name="connsiteY36" fmla="*/ 1936865 h 2161309"/>
              <a:gd name="connsiteX37" fmla="*/ 1413164 w 1463040"/>
              <a:gd name="connsiteY37" fmla="*/ 2011680 h 2161309"/>
              <a:gd name="connsiteX38" fmla="*/ 1404851 w 1463040"/>
              <a:gd name="connsiteY38" fmla="*/ 2044931 h 2161309"/>
              <a:gd name="connsiteX39" fmla="*/ 1363287 w 1463040"/>
              <a:gd name="connsiteY39" fmla="*/ 2094807 h 2161309"/>
              <a:gd name="connsiteX40" fmla="*/ 1313411 w 1463040"/>
              <a:gd name="connsiteY40" fmla="*/ 2128058 h 2161309"/>
              <a:gd name="connsiteX41" fmla="*/ 1263535 w 1463040"/>
              <a:gd name="connsiteY41" fmla="*/ 2144683 h 2161309"/>
              <a:gd name="connsiteX42" fmla="*/ 1238596 w 1463040"/>
              <a:gd name="connsiteY42" fmla="*/ 2152996 h 2161309"/>
              <a:gd name="connsiteX43" fmla="*/ 1188720 w 1463040"/>
              <a:gd name="connsiteY43" fmla="*/ 2161309 h 2161309"/>
              <a:gd name="connsiteX44" fmla="*/ 756458 w 1463040"/>
              <a:gd name="connsiteY44" fmla="*/ 2144683 h 2161309"/>
              <a:gd name="connsiteX45" fmla="*/ 723207 w 1463040"/>
              <a:gd name="connsiteY45" fmla="*/ 2136371 h 2161309"/>
              <a:gd name="connsiteX46" fmla="*/ 673331 w 1463040"/>
              <a:gd name="connsiteY46" fmla="*/ 2128058 h 2161309"/>
              <a:gd name="connsiteX47" fmla="*/ 648393 w 1463040"/>
              <a:gd name="connsiteY47" fmla="*/ 2119745 h 2161309"/>
              <a:gd name="connsiteX48" fmla="*/ 590204 w 1463040"/>
              <a:gd name="connsiteY48" fmla="*/ 2103120 h 2161309"/>
              <a:gd name="connsiteX49" fmla="*/ 565265 w 1463040"/>
              <a:gd name="connsiteY49" fmla="*/ 2086494 h 2161309"/>
              <a:gd name="connsiteX50" fmla="*/ 532015 w 1463040"/>
              <a:gd name="connsiteY50" fmla="*/ 2069869 h 2161309"/>
              <a:gd name="connsiteX51" fmla="*/ 490451 w 1463040"/>
              <a:gd name="connsiteY51" fmla="*/ 2028305 h 2161309"/>
              <a:gd name="connsiteX52" fmla="*/ 473825 w 1463040"/>
              <a:gd name="connsiteY52" fmla="*/ 2011680 h 2161309"/>
              <a:gd name="connsiteX53" fmla="*/ 399011 w 1463040"/>
              <a:gd name="connsiteY53" fmla="*/ 1945178 h 2161309"/>
              <a:gd name="connsiteX54" fmla="*/ 374073 w 1463040"/>
              <a:gd name="connsiteY54" fmla="*/ 1920240 h 2161309"/>
              <a:gd name="connsiteX55" fmla="*/ 340822 w 1463040"/>
              <a:gd name="connsiteY55" fmla="*/ 1878676 h 2161309"/>
              <a:gd name="connsiteX56" fmla="*/ 290945 w 1463040"/>
              <a:gd name="connsiteY56" fmla="*/ 1812174 h 2161309"/>
              <a:gd name="connsiteX57" fmla="*/ 282633 w 1463040"/>
              <a:gd name="connsiteY57" fmla="*/ 1787236 h 2161309"/>
              <a:gd name="connsiteX58" fmla="*/ 282633 w 1463040"/>
              <a:gd name="connsiteY58" fmla="*/ 1571105 h 2161309"/>
              <a:gd name="connsiteX59" fmla="*/ 290945 w 1463040"/>
              <a:gd name="connsiteY59" fmla="*/ 1546167 h 2161309"/>
              <a:gd name="connsiteX60" fmla="*/ 340822 w 1463040"/>
              <a:gd name="connsiteY60" fmla="*/ 1487978 h 2161309"/>
              <a:gd name="connsiteX61" fmla="*/ 357447 w 1463040"/>
              <a:gd name="connsiteY61" fmla="*/ 1471352 h 2161309"/>
              <a:gd name="connsiteX62" fmla="*/ 365760 w 1463040"/>
              <a:gd name="connsiteY62" fmla="*/ 1446414 h 2161309"/>
              <a:gd name="connsiteX63" fmla="*/ 399011 w 1463040"/>
              <a:gd name="connsiteY63" fmla="*/ 1404851 h 2161309"/>
              <a:gd name="connsiteX64" fmla="*/ 407324 w 1463040"/>
              <a:gd name="connsiteY64" fmla="*/ 1379912 h 2161309"/>
              <a:gd name="connsiteX65" fmla="*/ 423949 w 1463040"/>
              <a:gd name="connsiteY65" fmla="*/ 1346662 h 2161309"/>
              <a:gd name="connsiteX66" fmla="*/ 432262 w 1463040"/>
              <a:gd name="connsiteY66" fmla="*/ 1305098 h 2161309"/>
              <a:gd name="connsiteX67" fmla="*/ 423949 w 1463040"/>
              <a:gd name="connsiteY67" fmla="*/ 1230283 h 2161309"/>
              <a:gd name="connsiteX68" fmla="*/ 357447 w 1463040"/>
              <a:gd name="connsiteY68" fmla="*/ 1147156 h 2161309"/>
              <a:gd name="connsiteX69" fmla="*/ 307571 w 1463040"/>
              <a:gd name="connsiteY69" fmla="*/ 1105592 h 2161309"/>
              <a:gd name="connsiteX70" fmla="*/ 241069 w 1463040"/>
              <a:gd name="connsiteY70" fmla="*/ 1030778 h 2161309"/>
              <a:gd name="connsiteX71" fmla="*/ 182880 w 1463040"/>
              <a:gd name="connsiteY71" fmla="*/ 972589 h 2161309"/>
              <a:gd name="connsiteX72" fmla="*/ 157942 w 1463040"/>
              <a:gd name="connsiteY72" fmla="*/ 947651 h 2161309"/>
              <a:gd name="connsiteX73" fmla="*/ 141316 w 1463040"/>
              <a:gd name="connsiteY73" fmla="*/ 931025 h 2161309"/>
              <a:gd name="connsiteX74" fmla="*/ 124691 w 1463040"/>
              <a:gd name="connsiteY74" fmla="*/ 906087 h 2161309"/>
              <a:gd name="connsiteX75" fmla="*/ 108065 w 1463040"/>
              <a:gd name="connsiteY75" fmla="*/ 889462 h 2161309"/>
              <a:gd name="connsiteX76" fmla="*/ 74815 w 1463040"/>
              <a:gd name="connsiteY76" fmla="*/ 839585 h 2161309"/>
              <a:gd name="connsiteX77" fmla="*/ 24938 w 1463040"/>
              <a:gd name="connsiteY77" fmla="*/ 773083 h 2161309"/>
              <a:gd name="connsiteX78" fmla="*/ 16625 w 1463040"/>
              <a:gd name="connsiteY78" fmla="*/ 748145 h 2161309"/>
              <a:gd name="connsiteX79" fmla="*/ 0 w 1463040"/>
              <a:gd name="connsiteY79" fmla="*/ 689956 h 2161309"/>
              <a:gd name="connsiteX80" fmla="*/ 8313 w 1463040"/>
              <a:gd name="connsiteY80" fmla="*/ 548640 h 2161309"/>
              <a:gd name="connsiteX81" fmla="*/ 16625 w 1463040"/>
              <a:gd name="connsiteY81" fmla="*/ 490451 h 2161309"/>
              <a:gd name="connsiteX82" fmla="*/ 24938 w 1463040"/>
              <a:gd name="connsiteY82" fmla="*/ 423949 h 2161309"/>
              <a:gd name="connsiteX83" fmla="*/ 33251 w 1463040"/>
              <a:gd name="connsiteY83" fmla="*/ 349134 h 2161309"/>
              <a:gd name="connsiteX84" fmla="*/ 41564 w 1463040"/>
              <a:gd name="connsiteY84" fmla="*/ 324196 h 2161309"/>
              <a:gd name="connsiteX85" fmla="*/ 49876 w 1463040"/>
              <a:gd name="connsiteY85" fmla="*/ 290945 h 2161309"/>
              <a:gd name="connsiteX86" fmla="*/ 74815 w 1463040"/>
              <a:gd name="connsiteY86" fmla="*/ 224443 h 2161309"/>
              <a:gd name="connsiteX87" fmla="*/ 141316 w 1463040"/>
              <a:gd name="connsiteY87" fmla="*/ 74814 h 2161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63040" h="2161309">
                <a:moveTo>
                  <a:pt x="141316" y="74814"/>
                </a:moveTo>
                <a:lnTo>
                  <a:pt x="141316" y="74814"/>
                </a:lnTo>
                <a:lnTo>
                  <a:pt x="241069" y="41563"/>
                </a:lnTo>
                <a:cubicBezTo>
                  <a:pt x="249382" y="38792"/>
                  <a:pt x="257506" y="35376"/>
                  <a:pt x="266007" y="33251"/>
                </a:cubicBezTo>
                <a:cubicBezTo>
                  <a:pt x="292485" y="26631"/>
                  <a:pt x="313383" y="20847"/>
                  <a:pt x="340822" y="16625"/>
                </a:cubicBezTo>
                <a:cubicBezTo>
                  <a:pt x="409137" y="6115"/>
                  <a:pt x="449069" y="5330"/>
                  <a:pt x="523702" y="0"/>
                </a:cubicBezTo>
                <a:cubicBezTo>
                  <a:pt x="590204" y="2771"/>
                  <a:pt x="656829" y="3395"/>
                  <a:pt x="723207" y="8312"/>
                </a:cubicBezTo>
                <a:cubicBezTo>
                  <a:pt x="731945" y="8959"/>
                  <a:pt x="739941" y="13548"/>
                  <a:pt x="748145" y="16625"/>
                </a:cubicBezTo>
                <a:cubicBezTo>
                  <a:pt x="762117" y="21865"/>
                  <a:pt x="775416" y="28963"/>
                  <a:pt x="789709" y="33251"/>
                </a:cubicBezTo>
                <a:cubicBezTo>
                  <a:pt x="803242" y="37311"/>
                  <a:pt x="817418" y="38792"/>
                  <a:pt x="831273" y="41563"/>
                </a:cubicBezTo>
                <a:cubicBezTo>
                  <a:pt x="842357" y="47105"/>
                  <a:pt x="853018" y="53587"/>
                  <a:pt x="864524" y="58189"/>
                </a:cubicBezTo>
                <a:cubicBezTo>
                  <a:pt x="880795" y="64698"/>
                  <a:pt x="914400" y="74814"/>
                  <a:pt x="914400" y="74814"/>
                </a:cubicBezTo>
                <a:lnTo>
                  <a:pt x="964276" y="108065"/>
                </a:lnTo>
                <a:cubicBezTo>
                  <a:pt x="972589" y="113607"/>
                  <a:pt x="979522" y="122268"/>
                  <a:pt x="989215" y="124691"/>
                </a:cubicBezTo>
                <a:lnTo>
                  <a:pt x="1022465" y="133003"/>
                </a:lnTo>
                <a:cubicBezTo>
                  <a:pt x="1030778" y="141316"/>
                  <a:pt x="1038373" y="150416"/>
                  <a:pt x="1047404" y="157942"/>
                </a:cubicBezTo>
                <a:cubicBezTo>
                  <a:pt x="1055079" y="164338"/>
                  <a:pt x="1064916" y="167884"/>
                  <a:pt x="1072342" y="174567"/>
                </a:cubicBezTo>
                <a:cubicBezTo>
                  <a:pt x="1092731" y="192917"/>
                  <a:pt x="1108586" y="216298"/>
                  <a:pt x="1130531" y="232756"/>
                </a:cubicBezTo>
                <a:cubicBezTo>
                  <a:pt x="1182594" y="271803"/>
                  <a:pt x="1153981" y="247894"/>
                  <a:pt x="1213658" y="307571"/>
                </a:cubicBezTo>
                <a:cubicBezTo>
                  <a:pt x="1219200" y="313113"/>
                  <a:pt x="1225937" y="317675"/>
                  <a:pt x="1230284" y="324196"/>
                </a:cubicBezTo>
                <a:cubicBezTo>
                  <a:pt x="1235826" y="332509"/>
                  <a:pt x="1240668" y="341333"/>
                  <a:pt x="1246909" y="349134"/>
                </a:cubicBezTo>
                <a:cubicBezTo>
                  <a:pt x="1251805" y="355254"/>
                  <a:pt x="1258639" y="359640"/>
                  <a:pt x="1263535" y="365760"/>
                </a:cubicBezTo>
                <a:cubicBezTo>
                  <a:pt x="1280880" y="387441"/>
                  <a:pt x="1308011" y="440999"/>
                  <a:pt x="1313411" y="457200"/>
                </a:cubicBezTo>
                <a:lnTo>
                  <a:pt x="1330036" y="507076"/>
                </a:lnTo>
                <a:lnTo>
                  <a:pt x="1338349" y="532014"/>
                </a:lnTo>
                <a:cubicBezTo>
                  <a:pt x="1344440" y="586833"/>
                  <a:pt x="1354975" y="672706"/>
                  <a:pt x="1354975" y="723207"/>
                </a:cubicBezTo>
                <a:cubicBezTo>
                  <a:pt x="1354975" y="803611"/>
                  <a:pt x="1349433" y="883920"/>
                  <a:pt x="1346662" y="964276"/>
                </a:cubicBezTo>
                <a:cubicBezTo>
                  <a:pt x="1349433" y="1041861"/>
                  <a:pt x="1348151" y="1119698"/>
                  <a:pt x="1354975" y="1197032"/>
                </a:cubicBezTo>
                <a:cubicBezTo>
                  <a:pt x="1356515" y="1214489"/>
                  <a:pt x="1367349" y="1229907"/>
                  <a:pt x="1371600" y="1246909"/>
                </a:cubicBezTo>
                <a:cubicBezTo>
                  <a:pt x="1379765" y="1279567"/>
                  <a:pt x="1383048" y="1296310"/>
                  <a:pt x="1396538" y="1330036"/>
                </a:cubicBezTo>
                <a:cubicBezTo>
                  <a:pt x="1401140" y="1341542"/>
                  <a:pt x="1408283" y="1351897"/>
                  <a:pt x="1413164" y="1363287"/>
                </a:cubicBezTo>
                <a:cubicBezTo>
                  <a:pt x="1416616" y="1371341"/>
                  <a:pt x="1418024" y="1380171"/>
                  <a:pt x="1421476" y="1388225"/>
                </a:cubicBezTo>
                <a:cubicBezTo>
                  <a:pt x="1426357" y="1399615"/>
                  <a:pt x="1433220" y="1410086"/>
                  <a:pt x="1438102" y="1421476"/>
                </a:cubicBezTo>
                <a:cubicBezTo>
                  <a:pt x="1441554" y="1429530"/>
                  <a:pt x="1444008" y="1437989"/>
                  <a:pt x="1446415" y="1446414"/>
                </a:cubicBezTo>
                <a:cubicBezTo>
                  <a:pt x="1456333" y="1481128"/>
                  <a:pt x="1456510" y="1490361"/>
                  <a:pt x="1463040" y="1529542"/>
                </a:cubicBezTo>
                <a:cubicBezTo>
                  <a:pt x="1460269" y="1640378"/>
                  <a:pt x="1459650" y="1751289"/>
                  <a:pt x="1454727" y="1862051"/>
                </a:cubicBezTo>
                <a:cubicBezTo>
                  <a:pt x="1453897" y="1880724"/>
                  <a:pt x="1441980" y="1917476"/>
                  <a:pt x="1438102" y="1936865"/>
                </a:cubicBezTo>
                <a:cubicBezTo>
                  <a:pt x="1425302" y="2000863"/>
                  <a:pt x="1440824" y="1970189"/>
                  <a:pt x="1413164" y="2011680"/>
                </a:cubicBezTo>
                <a:cubicBezTo>
                  <a:pt x="1410393" y="2022764"/>
                  <a:pt x="1409352" y="2034430"/>
                  <a:pt x="1404851" y="2044931"/>
                </a:cubicBezTo>
                <a:cubicBezTo>
                  <a:pt x="1397990" y="2060940"/>
                  <a:pt x="1376126" y="2084821"/>
                  <a:pt x="1363287" y="2094807"/>
                </a:cubicBezTo>
                <a:cubicBezTo>
                  <a:pt x="1347515" y="2107074"/>
                  <a:pt x="1332367" y="2121739"/>
                  <a:pt x="1313411" y="2128058"/>
                </a:cubicBezTo>
                <a:lnTo>
                  <a:pt x="1263535" y="2144683"/>
                </a:lnTo>
                <a:cubicBezTo>
                  <a:pt x="1255222" y="2147454"/>
                  <a:pt x="1247239" y="2151555"/>
                  <a:pt x="1238596" y="2152996"/>
                </a:cubicBezTo>
                <a:lnTo>
                  <a:pt x="1188720" y="2161309"/>
                </a:lnTo>
                <a:cubicBezTo>
                  <a:pt x="1115238" y="2159323"/>
                  <a:pt x="871493" y="2156792"/>
                  <a:pt x="756458" y="2144683"/>
                </a:cubicBezTo>
                <a:cubicBezTo>
                  <a:pt x="745096" y="2143487"/>
                  <a:pt x="734410" y="2138612"/>
                  <a:pt x="723207" y="2136371"/>
                </a:cubicBezTo>
                <a:cubicBezTo>
                  <a:pt x="706680" y="2133066"/>
                  <a:pt x="689784" y="2131714"/>
                  <a:pt x="673331" y="2128058"/>
                </a:cubicBezTo>
                <a:cubicBezTo>
                  <a:pt x="664777" y="2126157"/>
                  <a:pt x="656818" y="2122152"/>
                  <a:pt x="648393" y="2119745"/>
                </a:cubicBezTo>
                <a:cubicBezTo>
                  <a:pt x="575302" y="2098861"/>
                  <a:pt x="650017" y="2123056"/>
                  <a:pt x="590204" y="2103120"/>
                </a:cubicBezTo>
                <a:cubicBezTo>
                  <a:pt x="581891" y="2097578"/>
                  <a:pt x="573940" y="2091451"/>
                  <a:pt x="565265" y="2086494"/>
                </a:cubicBezTo>
                <a:cubicBezTo>
                  <a:pt x="554506" y="2080346"/>
                  <a:pt x="541796" y="2077477"/>
                  <a:pt x="532015" y="2069869"/>
                </a:cubicBezTo>
                <a:cubicBezTo>
                  <a:pt x="516549" y="2057840"/>
                  <a:pt x="504306" y="2042160"/>
                  <a:pt x="490451" y="2028305"/>
                </a:cubicBezTo>
                <a:cubicBezTo>
                  <a:pt x="484909" y="2022763"/>
                  <a:pt x="480346" y="2016027"/>
                  <a:pt x="473825" y="2011680"/>
                </a:cubicBezTo>
                <a:cubicBezTo>
                  <a:pt x="429324" y="1982012"/>
                  <a:pt x="455951" y="2002118"/>
                  <a:pt x="399011" y="1945178"/>
                </a:cubicBezTo>
                <a:cubicBezTo>
                  <a:pt x="390698" y="1936865"/>
                  <a:pt x="381417" y="1929420"/>
                  <a:pt x="374073" y="1920240"/>
                </a:cubicBezTo>
                <a:cubicBezTo>
                  <a:pt x="362989" y="1906385"/>
                  <a:pt x="351258" y="1893025"/>
                  <a:pt x="340822" y="1878676"/>
                </a:cubicBezTo>
                <a:cubicBezTo>
                  <a:pt x="290692" y="1809747"/>
                  <a:pt x="326615" y="1847844"/>
                  <a:pt x="290945" y="1812174"/>
                </a:cubicBezTo>
                <a:cubicBezTo>
                  <a:pt x="288174" y="1803861"/>
                  <a:pt x="284200" y="1795857"/>
                  <a:pt x="282633" y="1787236"/>
                </a:cubicBezTo>
                <a:cubicBezTo>
                  <a:pt x="267859" y="1705979"/>
                  <a:pt x="273672" y="1665197"/>
                  <a:pt x="282633" y="1571105"/>
                </a:cubicBezTo>
                <a:cubicBezTo>
                  <a:pt x="283464" y="1562382"/>
                  <a:pt x="287026" y="1554004"/>
                  <a:pt x="290945" y="1546167"/>
                </a:cubicBezTo>
                <a:cubicBezTo>
                  <a:pt x="303604" y="1520849"/>
                  <a:pt x="320372" y="1508429"/>
                  <a:pt x="340822" y="1487978"/>
                </a:cubicBezTo>
                <a:lnTo>
                  <a:pt x="357447" y="1471352"/>
                </a:lnTo>
                <a:cubicBezTo>
                  <a:pt x="360218" y="1463039"/>
                  <a:pt x="361841" y="1454251"/>
                  <a:pt x="365760" y="1446414"/>
                </a:cubicBezTo>
                <a:cubicBezTo>
                  <a:pt x="376247" y="1425439"/>
                  <a:pt x="383546" y="1420315"/>
                  <a:pt x="399011" y="1404851"/>
                </a:cubicBezTo>
                <a:cubicBezTo>
                  <a:pt x="401782" y="1396538"/>
                  <a:pt x="403872" y="1387966"/>
                  <a:pt x="407324" y="1379912"/>
                </a:cubicBezTo>
                <a:cubicBezTo>
                  <a:pt x="412205" y="1368522"/>
                  <a:pt x="420030" y="1358418"/>
                  <a:pt x="423949" y="1346662"/>
                </a:cubicBezTo>
                <a:cubicBezTo>
                  <a:pt x="428417" y="1333258"/>
                  <a:pt x="429491" y="1318953"/>
                  <a:pt x="432262" y="1305098"/>
                </a:cubicBezTo>
                <a:cubicBezTo>
                  <a:pt x="429491" y="1280160"/>
                  <a:pt x="429591" y="1254732"/>
                  <a:pt x="423949" y="1230283"/>
                </a:cubicBezTo>
                <a:cubicBezTo>
                  <a:pt x="415807" y="1194999"/>
                  <a:pt x="380041" y="1169750"/>
                  <a:pt x="357447" y="1147156"/>
                </a:cubicBezTo>
                <a:cubicBezTo>
                  <a:pt x="325443" y="1115153"/>
                  <a:pt x="342291" y="1128740"/>
                  <a:pt x="307571" y="1105592"/>
                </a:cubicBezTo>
                <a:cubicBezTo>
                  <a:pt x="277902" y="1061090"/>
                  <a:pt x="298011" y="1087721"/>
                  <a:pt x="241069" y="1030778"/>
                </a:cubicBezTo>
                <a:lnTo>
                  <a:pt x="182880" y="972589"/>
                </a:lnTo>
                <a:lnTo>
                  <a:pt x="157942" y="947651"/>
                </a:lnTo>
                <a:cubicBezTo>
                  <a:pt x="152400" y="942109"/>
                  <a:pt x="145663" y="937546"/>
                  <a:pt x="141316" y="931025"/>
                </a:cubicBezTo>
                <a:cubicBezTo>
                  <a:pt x="135774" y="922712"/>
                  <a:pt x="130932" y="913888"/>
                  <a:pt x="124691" y="906087"/>
                </a:cubicBezTo>
                <a:cubicBezTo>
                  <a:pt x="119795" y="899967"/>
                  <a:pt x="112767" y="895732"/>
                  <a:pt x="108065" y="889462"/>
                </a:cubicBezTo>
                <a:cubicBezTo>
                  <a:pt x="96076" y="873477"/>
                  <a:pt x="88944" y="853714"/>
                  <a:pt x="74815" y="839585"/>
                </a:cubicBezTo>
                <a:cubicBezTo>
                  <a:pt x="55119" y="819890"/>
                  <a:pt x="34339" y="801286"/>
                  <a:pt x="24938" y="773083"/>
                </a:cubicBezTo>
                <a:cubicBezTo>
                  <a:pt x="22167" y="764770"/>
                  <a:pt x="19032" y="756570"/>
                  <a:pt x="16625" y="748145"/>
                </a:cubicBezTo>
                <a:cubicBezTo>
                  <a:pt x="-4250" y="675080"/>
                  <a:pt x="19932" y="749749"/>
                  <a:pt x="0" y="689956"/>
                </a:cubicBezTo>
                <a:cubicBezTo>
                  <a:pt x="2771" y="642851"/>
                  <a:pt x="4394" y="595664"/>
                  <a:pt x="8313" y="548640"/>
                </a:cubicBezTo>
                <a:cubicBezTo>
                  <a:pt x="9940" y="529114"/>
                  <a:pt x="14036" y="509872"/>
                  <a:pt x="16625" y="490451"/>
                </a:cubicBezTo>
                <a:cubicBezTo>
                  <a:pt x="19577" y="468307"/>
                  <a:pt x="22328" y="446136"/>
                  <a:pt x="24938" y="423949"/>
                </a:cubicBezTo>
                <a:cubicBezTo>
                  <a:pt x="27870" y="399029"/>
                  <a:pt x="29126" y="373884"/>
                  <a:pt x="33251" y="349134"/>
                </a:cubicBezTo>
                <a:cubicBezTo>
                  <a:pt x="34692" y="340491"/>
                  <a:pt x="39157" y="332621"/>
                  <a:pt x="41564" y="324196"/>
                </a:cubicBezTo>
                <a:cubicBezTo>
                  <a:pt x="44703" y="313211"/>
                  <a:pt x="46593" y="301888"/>
                  <a:pt x="49876" y="290945"/>
                </a:cubicBezTo>
                <a:cubicBezTo>
                  <a:pt x="63813" y="244487"/>
                  <a:pt x="60308" y="253457"/>
                  <a:pt x="74815" y="224443"/>
                </a:cubicBezTo>
                <a:lnTo>
                  <a:pt x="141316" y="74814"/>
                </a:lnTo>
                <a:close/>
              </a:path>
            </a:pathLst>
          </a:custGeom>
          <a:noFill/>
          <a:ln>
            <a:solidFill>
              <a:srgbClr val="FF16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4" name="Freeform 1393">
            <a:extLst>
              <a:ext uri="{FF2B5EF4-FFF2-40B4-BE49-F238E27FC236}">
                <a16:creationId xmlns:a16="http://schemas.microsoft.com/office/drawing/2014/main" id="{2DD47FE7-6B04-D8B8-A7A7-F587133698D7}"/>
              </a:ext>
            </a:extLst>
          </p:cNvPr>
          <p:cNvSpPr/>
          <p:nvPr/>
        </p:nvSpPr>
        <p:spPr>
          <a:xfrm>
            <a:off x="3790105" y="2033946"/>
            <a:ext cx="1530040" cy="2114105"/>
          </a:xfrm>
          <a:custGeom>
            <a:avLst/>
            <a:gdLst>
              <a:gd name="connsiteX0" fmla="*/ 308070 w 1530040"/>
              <a:gd name="connsiteY0" fmla="*/ 177239 h 2114105"/>
              <a:gd name="connsiteX1" fmla="*/ 308070 w 1530040"/>
              <a:gd name="connsiteY1" fmla="*/ 177239 h 2114105"/>
              <a:gd name="connsiteX2" fmla="*/ 366259 w 1530040"/>
              <a:gd name="connsiteY2" fmla="*/ 102425 h 2114105"/>
              <a:gd name="connsiteX3" fmla="*/ 432760 w 1530040"/>
              <a:gd name="connsiteY3" fmla="*/ 60861 h 2114105"/>
              <a:gd name="connsiteX4" fmla="*/ 457699 w 1530040"/>
              <a:gd name="connsiteY4" fmla="*/ 52549 h 2114105"/>
              <a:gd name="connsiteX5" fmla="*/ 507575 w 1530040"/>
              <a:gd name="connsiteY5" fmla="*/ 27610 h 2114105"/>
              <a:gd name="connsiteX6" fmla="*/ 615640 w 1530040"/>
              <a:gd name="connsiteY6" fmla="*/ 10985 h 2114105"/>
              <a:gd name="connsiteX7" fmla="*/ 640579 w 1530040"/>
              <a:gd name="connsiteY7" fmla="*/ 2672 h 2114105"/>
              <a:gd name="connsiteX8" fmla="*/ 873335 w 1530040"/>
              <a:gd name="connsiteY8" fmla="*/ 19298 h 2114105"/>
              <a:gd name="connsiteX9" fmla="*/ 906586 w 1530040"/>
              <a:gd name="connsiteY9" fmla="*/ 44236 h 2114105"/>
              <a:gd name="connsiteX10" fmla="*/ 931524 w 1530040"/>
              <a:gd name="connsiteY10" fmla="*/ 60861 h 2114105"/>
              <a:gd name="connsiteX11" fmla="*/ 948150 w 1530040"/>
              <a:gd name="connsiteY11" fmla="*/ 85799 h 2114105"/>
              <a:gd name="connsiteX12" fmla="*/ 964775 w 1530040"/>
              <a:gd name="connsiteY12" fmla="*/ 102425 h 2114105"/>
              <a:gd name="connsiteX13" fmla="*/ 973088 w 1530040"/>
              <a:gd name="connsiteY13" fmla="*/ 127363 h 2114105"/>
              <a:gd name="connsiteX14" fmla="*/ 981400 w 1530040"/>
              <a:gd name="connsiteY14" fmla="*/ 168927 h 2114105"/>
              <a:gd name="connsiteX15" fmla="*/ 998026 w 1530040"/>
              <a:gd name="connsiteY15" fmla="*/ 202178 h 2114105"/>
              <a:gd name="connsiteX16" fmla="*/ 1014651 w 1530040"/>
              <a:gd name="connsiteY16" fmla="*/ 285305 h 2114105"/>
              <a:gd name="connsiteX17" fmla="*/ 1031277 w 1530040"/>
              <a:gd name="connsiteY17" fmla="*/ 360119 h 2114105"/>
              <a:gd name="connsiteX18" fmla="*/ 1039590 w 1530040"/>
              <a:gd name="connsiteY18" fmla="*/ 742505 h 2114105"/>
              <a:gd name="connsiteX19" fmla="*/ 1072840 w 1530040"/>
              <a:gd name="connsiteY19" fmla="*/ 925385 h 2114105"/>
              <a:gd name="connsiteX20" fmla="*/ 1081153 w 1530040"/>
              <a:gd name="connsiteY20" fmla="*/ 950323 h 2114105"/>
              <a:gd name="connsiteX21" fmla="*/ 1089466 w 1530040"/>
              <a:gd name="connsiteY21" fmla="*/ 975261 h 2114105"/>
              <a:gd name="connsiteX22" fmla="*/ 1122717 w 1530040"/>
              <a:gd name="connsiteY22" fmla="*/ 1016825 h 2114105"/>
              <a:gd name="connsiteX23" fmla="*/ 1164280 w 1530040"/>
              <a:gd name="connsiteY23" fmla="*/ 1058389 h 2114105"/>
              <a:gd name="connsiteX24" fmla="*/ 1189219 w 1530040"/>
              <a:gd name="connsiteY24" fmla="*/ 1083327 h 2114105"/>
              <a:gd name="connsiteX25" fmla="*/ 1214157 w 1530040"/>
              <a:gd name="connsiteY25" fmla="*/ 1116578 h 2114105"/>
              <a:gd name="connsiteX26" fmla="*/ 1230782 w 1530040"/>
              <a:gd name="connsiteY26" fmla="*/ 1141516 h 2114105"/>
              <a:gd name="connsiteX27" fmla="*/ 1264033 w 1530040"/>
              <a:gd name="connsiteY27" fmla="*/ 1174767 h 2114105"/>
              <a:gd name="connsiteX28" fmla="*/ 1347160 w 1530040"/>
              <a:gd name="connsiteY28" fmla="*/ 1257894 h 2114105"/>
              <a:gd name="connsiteX29" fmla="*/ 1380411 w 1530040"/>
              <a:gd name="connsiteY29" fmla="*/ 1291145 h 2114105"/>
              <a:gd name="connsiteX30" fmla="*/ 1430288 w 1530040"/>
              <a:gd name="connsiteY30" fmla="*/ 1349334 h 2114105"/>
              <a:gd name="connsiteX31" fmla="*/ 1471851 w 1530040"/>
              <a:gd name="connsiteY31" fmla="*/ 1382585 h 2114105"/>
              <a:gd name="connsiteX32" fmla="*/ 1480164 w 1530040"/>
              <a:gd name="connsiteY32" fmla="*/ 1407523 h 2114105"/>
              <a:gd name="connsiteX33" fmla="*/ 1505102 w 1530040"/>
              <a:gd name="connsiteY33" fmla="*/ 1457399 h 2114105"/>
              <a:gd name="connsiteX34" fmla="*/ 1521728 w 1530040"/>
              <a:gd name="connsiteY34" fmla="*/ 1523901 h 2114105"/>
              <a:gd name="connsiteX35" fmla="*/ 1530040 w 1530040"/>
              <a:gd name="connsiteY35" fmla="*/ 1590403 h 2114105"/>
              <a:gd name="connsiteX36" fmla="*/ 1505102 w 1530040"/>
              <a:gd name="connsiteY36" fmla="*/ 1740032 h 2114105"/>
              <a:gd name="connsiteX37" fmla="*/ 1496790 w 1530040"/>
              <a:gd name="connsiteY37" fmla="*/ 1773283 h 2114105"/>
              <a:gd name="connsiteX38" fmla="*/ 1488477 w 1530040"/>
              <a:gd name="connsiteY38" fmla="*/ 1806534 h 2114105"/>
              <a:gd name="connsiteX39" fmla="*/ 1480164 w 1530040"/>
              <a:gd name="connsiteY39" fmla="*/ 1848098 h 2114105"/>
              <a:gd name="connsiteX40" fmla="*/ 1471851 w 1530040"/>
              <a:gd name="connsiteY40" fmla="*/ 1873036 h 2114105"/>
              <a:gd name="connsiteX41" fmla="*/ 1455226 w 1530040"/>
              <a:gd name="connsiteY41" fmla="*/ 1931225 h 2114105"/>
              <a:gd name="connsiteX42" fmla="*/ 1438600 w 1530040"/>
              <a:gd name="connsiteY42" fmla="*/ 1947850 h 2114105"/>
              <a:gd name="connsiteX43" fmla="*/ 1388724 w 1530040"/>
              <a:gd name="connsiteY43" fmla="*/ 1997727 h 2114105"/>
              <a:gd name="connsiteX44" fmla="*/ 1322222 w 1530040"/>
              <a:gd name="connsiteY44" fmla="*/ 2039290 h 2114105"/>
              <a:gd name="connsiteX45" fmla="*/ 1272346 w 1530040"/>
              <a:gd name="connsiteY45" fmla="*/ 2055916 h 2114105"/>
              <a:gd name="connsiteX46" fmla="*/ 1222470 w 1530040"/>
              <a:gd name="connsiteY46" fmla="*/ 2072541 h 2114105"/>
              <a:gd name="connsiteX47" fmla="*/ 1189219 w 1530040"/>
              <a:gd name="connsiteY47" fmla="*/ 2080854 h 2114105"/>
              <a:gd name="connsiteX48" fmla="*/ 1147655 w 1530040"/>
              <a:gd name="connsiteY48" fmla="*/ 2089167 h 2114105"/>
              <a:gd name="connsiteX49" fmla="*/ 939837 w 1530040"/>
              <a:gd name="connsiteY49" fmla="*/ 2097479 h 2114105"/>
              <a:gd name="connsiteX50" fmla="*/ 623953 w 1530040"/>
              <a:gd name="connsiteY50" fmla="*/ 2114105 h 2114105"/>
              <a:gd name="connsiteX51" fmla="*/ 324695 w 1530040"/>
              <a:gd name="connsiteY51" fmla="*/ 2097479 h 2114105"/>
              <a:gd name="connsiteX52" fmla="*/ 291444 w 1530040"/>
              <a:gd name="connsiteY52" fmla="*/ 2089167 h 2114105"/>
              <a:gd name="connsiteX53" fmla="*/ 249880 w 1530040"/>
              <a:gd name="connsiteY53" fmla="*/ 2080854 h 2114105"/>
              <a:gd name="connsiteX54" fmla="*/ 224942 w 1530040"/>
              <a:gd name="connsiteY54" fmla="*/ 2072541 h 2114105"/>
              <a:gd name="connsiteX55" fmla="*/ 150128 w 1530040"/>
              <a:gd name="connsiteY55" fmla="*/ 2039290 h 2114105"/>
              <a:gd name="connsiteX56" fmla="*/ 133502 w 1530040"/>
              <a:gd name="connsiteY56" fmla="*/ 2014352 h 2114105"/>
              <a:gd name="connsiteX57" fmla="*/ 67000 w 1530040"/>
              <a:gd name="connsiteY57" fmla="*/ 1964476 h 2114105"/>
              <a:gd name="connsiteX58" fmla="*/ 25437 w 1530040"/>
              <a:gd name="connsiteY58" fmla="*/ 1914599 h 2114105"/>
              <a:gd name="connsiteX59" fmla="*/ 17124 w 1530040"/>
              <a:gd name="connsiteY59" fmla="*/ 1889661 h 2114105"/>
              <a:gd name="connsiteX60" fmla="*/ 499 w 1530040"/>
              <a:gd name="connsiteY60" fmla="*/ 1864723 h 2114105"/>
              <a:gd name="connsiteX61" fmla="*/ 8811 w 1530040"/>
              <a:gd name="connsiteY61" fmla="*/ 1690156 h 2114105"/>
              <a:gd name="connsiteX62" fmla="*/ 25437 w 1530040"/>
              <a:gd name="connsiteY62" fmla="*/ 1540527 h 2114105"/>
              <a:gd name="connsiteX63" fmla="*/ 42062 w 1530040"/>
              <a:gd name="connsiteY63" fmla="*/ 942010 h 2114105"/>
              <a:gd name="connsiteX64" fmla="*/ 58688 w 1530040"/>
              <a:gd name="connsiteY64" fmla="*/ 717567 h 2114105"/>
              <a:gd name="connsiteX65" fmla="*/ 67000 w 1530040"/>
              <a:gd name="connsiteY65" fmla="*/ 642752 h 2114105"/>
              <a:gd name="connsiteX66" fmla="*/ 75313 w 1530040"/>
              <a:gd name="connsiteY66" fmla="*/ 617814 h 2114105"/>
              <a:gd name="connsiteX67" fmla="*/ 108564 w 1530040"/>
              <a:gd name="connsiteY67" fmla="*/ 501436 h 2114105"/>
              <a:gd name="connsiteX68" fmla="*/ 125190 w 1530040"/>
              <a:gd name="connsiteY68" fmla="*/ 476498 h 2114105"/>
              <a:gd name="connsiteX69" fmla="*/ 141815 w 1530040"/>
              <a:gd name="connsiteY69" fmla="*/ 426621 h 2114105"/>
              <a:gd name="connsiteX70" fmla="*/ 183379 w 1530040"/>
              <a:gd name="connsiteY70" fmla="*/ 376745 h 2114105"/>
              <a:gd name="connsiteX71" fmla="*/ 208317 w 1530040"/>
              <a:gd name="connsiteY71" fmla="*/ 335181 h 2114105"/>
              <a:gd name="connsiteX72" fmla="*/ 216630 w 1530040"/>
              <a:gd name="connsiteY72" fmla="*/ 310243 h 2114105"/>
              <a:gd name="connsiteX73" fmla="*/ 249880 w 1530040"/>
              <a:gd name="connsiteY73" fmla="*/ 268679 h 2114105"/>
              <a:gd name="connsiteX74" fmla="*/ 258193 w 1530040"/>
              <a:gd name="connsiteY74" fmla="*/ 243741 h 2114105"/>
              <a:gd name="connsiteX75" fmla="*/ 308070 w 1530040"/>
              <a:gd name="connsiteY75" fmla="*/ 177239 h 2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530040" h="2114105">
                <a:moveTo>
                  <a:pt x="308070" y="177239"/>
                </a:moveTo>
                <a:lnTo>
                  <a:pt x="308070" y="177239"/>
                </a:lnTo>
                <a:cubicBezTo>
                  <a:pt x="320256" y="160178"/>
                  <a:pt x="343935" y="120284"/>
                  <a:pt x="366259" y="102425"/>
                </a:cubicBezTo>
                <a:cubicBezTo>
                  <a:pt x="377252" y="93631"/>
                  <a:pt x="426922" y="63780"/>
                  <a:pt x="432760" y="60861"/>
                </a:cubicBezTo>
                <a:cubicBezTo>
                  <a:pt x="440598" y="56942"/>
                  <a:pt x="449692" y="56108"/>
                  <a:pt x="457699" y="52549"/>
                </a:cubicBezTo>
                <a:cubicBezTo>
                  <a:pt x="474685" y="45000"/>
                  <a:pt x="489941" y="33488"/>
                  <a:pt x="507575" y="27610"/>
                </a:cubicBezTo>
                <a:cubicBezTo>
                  <a:pt x="516219" y="24729"/>
                  <a:pt x="611165" y="11624"/>
                  <a:pt x="615640" y="10985"/>
                </a:cubicBezTo>
                <a:cubicBezTo>
                  <a:pt x="623953" y="8214"/>
                  <a:pt x="631816" y="2672"/>
                  <a:pt x="640579" y="2672"/>
                </a:cubicBezTo>
                <a:cubicBezTo>
                  <a:pt x="831164" y="2672"/>
                  <a:pt x="785912" y="-9844"/>
                  <a:pt x="873335" y="19298"/>
                </a:cubicBezTo>
                <a:cubicBezTo>
                  <a:pt x="884419" y="27611"/>
                  <a:pt x="895312" y="36183"/>
                  <a:pt x="906586" y="44236"/>
                </a:cubicBezTo>
                <a:cubicBezTo>
                  <a:pt x="914716" y="50043"/>
                  <a:pt x="924460" y="53797"/>
                  <a:pt x="931524" y="60861"/>
                </a:cubicBezTo>
                <a:cubicBezTo>
                  <a:pt x="938589" y="67925"/>
                  <a:pt x="941909" y="77998"/>
                  <a:pt x="948150" y="85799"/>
                </a:cubicBezTo>
                <a:cubicBezTo>
                  <a:pt x="953046" y="91919"/>
                  <a:pt x="959233" y="96883"/>
                  <a:pt x="964775" y="102425"/>
                </a:cubicBezTo>
                <a:cubicBezTo>
                  <a:pt x="967546" y="110738"/>
                  <a:pt x="970963" y="118862"/>
                  <a:pt x="973088" y="127363"/>
                </a:cubicBezTo>
                <a:cubicBezTo>
                  <a:pt x="976515" y="141070"/>
                  <a:pt x="976932" y="155523"/>
                  <a:pt x="981400" y="168927"/>
                </a:cubicBezTo>
                <a:cubicBezTo>
                  <a:pt x="985319" y="180683"/>
                  <a:pt x="992484" y="191094"/>
                  <a:pt x="998026" y="202178"/>
                </a:cubicBezTo>
                <a:cubicBezTo>
                  <a:pt x="1003568" y="229887"/>
                  <a:pt x="1005715" y="258497"/>
                  <a:pt x="1014651" y="285305"/>
                </a:cubicBezTo>
                <a:cubicBezTo>
                  <a:pt x="1028294" y="326233"/>
                  <a:pt x="1021523" y="301600"/>
                  <a:pt x="1031277" y="360119"/>
                </a:cubicBezTo>
                <a:cubicBezTo>
                  <a:pt x="1034048" y="487581"/>
                  <a:pt x="1033428" y="615162"/>
                  <a:pt x="1039590" y="742505"/>
                </a:cubicBezTo>
                <a:cubicBezTo>
                  <a:pt x="1044910" y="852459"/>
                  <a:pt x="1047373" y="848984"/>
                  <a:pt x="1072840" y="925385"/>
                </a:cubicBezTo>
                <a:lnTo>
                  <a:pt x="1081153" y="950323"/>
                </a:lnTo>
                <a:cubicBezTo>
                  <a:pt x="1083924" y="958636"/>
                  <a:pt x="1083270" y="969065"/>
                  <a:pt x="1089466" y="975261"/>
                </a:cubicBezTo>
                <a:cubicBezTo>
                  <a:pt x="1154296" y="1040095"/>
                  <a:pt x="1049299" y="932918"/>
                  <a:pt x="1122717" y="1016825"/>
                </a:cubicBezTo>
                <a:cubicBezTo>
                  <a:pt x="1135619" y="1031570"/>
                  <a:pt x="1150425" y="1044534"/>
                  <a:pt x="1164280" y="1058389"/>
                </a:cubicBezTo>
                <a:cubicBezTo>
                  <a:pt x="1172593" y="1066702"/>
                  <a:pt x="1182165" y="1073922"/>
                  <a:pt x="1189219" y="1083327"/>
                </a:cubicBezTo>
                <a:cubicBezTo>
                  <a:pt x="1197532" y="1094411"/>
                  <a:pt x="1206104" y="1105304"/>
                  <a:pt x="1214157" y="1116578"/>
                </a:cubicBezTo>
                <a:cubicBezTo>
                  <a:pt x="1219964" y="1124708"/>
                  <a:pt x="1224280" y="1133931"/>
                  <a:pt x="1230782" y="1141516"/>
                </a:cubicBezTo>
                <a:cubicBezTo>
                  <a:pt x="1240983" y="1153417"/>
                  <a:pt x="1252949" y="1163683"/>
                  <a:pt x="1264033" y="1174767"/>
                </a:cubicBezTo>
                <a:lnTo>
                  <a:pt x="1347160" y="1257894"/>
                </a:lnTo>
                <a:lnTo>
                  <a:pt x="1380411" y="1291145"/>
                </a:lnTo>
                <a:cubicBezTo>
                  <a:pt x="1395452" y="1313706"/>
                  <a:pt x="1406100" y="1333209"/>
                  <a:pt x="1430288" y="1349334"/>
                </a:cubicBezTo>
                <a:cubicBezTo>
                  <a:pt x="1461747" y="1370306"/>
                  <a:pt x="1448162" y="1358894"/>
                  <a:pt x="1471851" y="1382585"/>
                </a:cubicBezTo>
                <a:cubicBezTo>
                  <a:pt x="1474622" y="1390898"/>
                  <a:pt x="1476245" y="1399686"/>
                  <a:pt x="1480164" y="1407523"/>
                </a:cubicBezTo>
                <a:cubicBezTo>
                  <a:pt x="1502866" y="1452925"/>
                  <a:pt x="1492565" y="1411429"/>
                  <a:pt x="1505102" y="1457399"/>
                </a:cubicBezTo>
                <a:cubicBezTo>
                  <a:pt x="1511114" y="1479443"/>
                  <a:pt x="1521728" y="1523901"/>
                  <a:pt x="1521728" y="1523901"/>
                </a:cubicBezTo>
                <a:cubicBezTo>
                  <a:pt x="1524499" y="1546068"/>
                  <a:pt x="1530040" y="1568063"/>
                  <a:pt x="1530040" y="1590403"/>
                </a:cubicBezTo>
                <a:cubicBezTo>
                  <a:pt x="1530040" y="1653929"/>
                  <a:pt x="1519796" y="1681254"/>
                  <a:pt x="1505102" y="1740032"/>
                </a:cubicBezTo>
                <a:lnTo>
                  <a:pt x="1496790" y="1773283"/>
                </a:lnTo>
                <a:cubicBezTo>
                  <a:pt x="1494019" y="1784367"/>
                  <a:pt x="1490718" y="1795331"/>
                  <a:pt x="1488477" y="1806534"/>
                </a:cubicBezTo>
                <a:cubicBezTo>
                  <a:pt x="1485706" y="1820389"/>
                  <a:pt x="1483591" y="1834391"/>
                  <a:pt x="1480164" y="1848098"/>
                </a:cubicBezTo>
                <a:cubicBezTo>
                  <a:pt x="1478039" y="1856599"/>
                  <a:pt x="1474258" y="1864611"/>
                  <a:pt x="1471851" y="1873036"/>
                </a:cubicBezTo>
                <a:cubicBezTo>
                  <a:pt x="1469874" y="1879957"/>
                  <a:pt x="1460664" y="1922163"/>
                  <a:pt x="1455226" y="1931225"/>
                </a:cubicBezTo>
                <a:cubicBezTo>
                  <a:pt x="1451194" y="1937945"/>
                  <a:pt x="1443496" y="1941730"/>
                  <a:pt x="1438600" y="1947850"/>
                </a:cubicBezTo>
                <a:cubicBezTo>
                  <a:pt x="1402132" y="1993436"/>
                  <a:pt x="1446828" y="1954149"/>
                  <a:pt x="1388724" y="1997727"/>
                </a:cubicBezTo>
                <a:cubicBezTo>
                  <a:pt x="1362378" y="2037247"/>
                  <a:pt x="1381577" y="2019505"/>
                  <a:pt x="1322222" y="2039290"/>
                </a:cubicBezTo>
                <a:lnTo>
                  <a:pt x="1272346" y="2055916"/>
                </a:lnTo>
                <a:lnTo>
                  <a:pt x="1222470" y="2072541"/>
                </a:lnTo>
                <a:cubicBezTo>
                  <a:pt x="1211386" y="2075312"/>
                  <a:pt x="1200372" y="2078376"/>
                  <a:pt x="1189219" y="2080854"/>
                </a:cubicBezTo>
                <a:cubicBezTo>
                  <a:pt x="1175426" y="2083919"/>
                  <a:pt x="1161753" y="2088227"/>
                  <a:pt x="1147655" y="2089167"/>
                </a:cubicBezTo>
                <a:cubicBezTo>
                  <a:pt x="1078480" y="2093779"/>
                  <a:pt x="1009110" y="2094708"/>
                  <a:pt x="939837" y="2097479"/>
                </a:cubicBezTo>
                <a:cubicBezTo>
                  <a:pt x="810886" y="2111807"/>
                  <a:pt x="807501" y="2114105"/>
                  <a:pt x="623953" y="2114105"/>
                </a:cubicBezTo>
                <a:cubicBezTo>
                  <a:pt x="507532" y="2114105"/>
                  <a:pt x="432415" y="2106456"/>
                  <a:pt x="324695" y="2097479"/>
                </a:cubicBezTo>
                <a:cubicBezTo>
                  <a:pt x="313611" y="2094708"/>
                  <a:pt x="302597" y="2091645"/>
                  <a:pt x="291444" y="2089167"/>
                </a:cubicBezTo>
                <a:cubicBezTo>
                  <a:pt x="277651" y="2086102"/>
                  <a:pt x="263587" y="2084281"/>
                  <a:pt x="249880" y="2080854"/>
                </a:cubicBezTo>
                <a:cubicBezTo>
                  <a:pt x="241379" y="2078729"/>
                  <a:pt x="233146" y="2075618"/>
                  <a:pt x="224942" y="2072541"/>
                </a:cubicBezTo>
                <a:cubicBezTo>
                  <a:pt x="182483" y="2056619"/>
                  <a:pt x="187914" y="2058184"/>
                  <a:pt x="150128" y="2039290"/>
                </a:cubicBezTo>
                <a:cubicBezTo>
                  <a:pt x="144586" y="2030977"/>
                  <a:pt x="140928" y="2021035"/>
                  <a:pt x="133502" y="2014352"/>
                </a:cubicBezTo>
                <a:cubicBezTo>
                  <a:pt x="112906" y="1995816"/>
                  <a:pt x="83625" y="1986643"/>
                  <a:pt x="67000" y="1964476"/>
                </a:cubicBezTo>
                <a:cubicBezTo>
                  <a:pt x="37360" y="1924955"/>
                  <a:pt x="51858" y="1941022"/>
                  <a:pt x="25437" y="1914599"/>
                </a:cubicBezTo>
                <a:cubicBezTo>
                  <a:pt x="22666" y="1906286"/>
                  <a:pt x="21043" y="1897498"/>
                  <a:pt x="17124" y="1889661"/>
                </a:cubicBezTo>
                <a:cubicBezTo>
                  <a:pt x="12656" y="1880725"/>
                  <a:pt x="915" y="1874705"/>
                  <a:pt x="499" y="1864723"/>
                </a:cubicBezTo>
                <a:cubicBezTo>
                  <a:pt x="-1926" y="1806519"/>
                  <a:pt x="5061" y="1748290"/>
                  <a:pt x="8811" y="1690156"/>
                </a:cubicBezTo>
                <a:cubicBezTo>
                  <a:pt x="11620" y="1646612"/>
                  <a:pt x="19869" y="1585073"/>
                  <a:pt x="25437" y="1540527"/>
                </a:cubicBezTo>
                <a:cubicBezTo>
                  <a:pt x="26725" y="1490298"/>
                  <a:pt x="38406" y="1015140"/>
                  <a:pt x="42062" y="942010"/>
                </a:cubicBezTo>
                <a:cubicBezTo>
                  <a:pt x="45808" y="867084"/>
                  <a:pt x="50404" y="792128"/>
                  <a:pt x="58688" y="717567"/>
                </a:cubicBezTo>
                <a:cubicBezTo>
                  <a:pt x="61459" y="692629"/>
                  <a:pt x="62875" y="667502"/>
                  <a:pt x="67000" y="642752"/>
                </a:cubicBezTo>
                <a:cubicBezTo>
                  <a:pt x="68440" y="634109"/>
                  <a:pt x="73007" y="626268"/>
                  <a:pt x="75313" y="617814"/>
                </a:cubicBezTo>
                <a:cubicBezTo>
                  <a:pt x="84635" y="583633"/>
                  <a:pt x="93575" y="535161"/>
                  <a:pt x="108564" y="501436"/>
                </a:cubicBezTo>
                <a:cubicBezTo>
                  <a:pt x="112622" y="492306"/>
                  <a:pt x="119648" y="484811"/>
                  <a:pt x="125190" y="476498"/>
                </a:cubicBezTo>
                <a:cubicBezTo>
                  <a:pt x="130732" y="459872"/>
                  <a:pt x="129423" y="439013"/>
                  <a:pt x="141815" y="426621"/>
                </a:cubicBezTo>
                <a:cubicBezTo>
                  <a:pt x="173817" y="394619"/>
                  <a:pt x="160232" y="411464"/>
                  <a:pt x="183379" y="376745"/>
                </a:cubicBezTo>
                <a:cubicBezTo>
                  <a:pt x="206923" y="306107"/>
                  <a:pt x="174087" y="392229"/>
                  <a:pt x="208317" y="335181"/>
                </a:cubicBezTo>
                <a:cubicBezTo>
                  <a:pt x="212825" y="327667"/>
                  <a:pt x="212711" y="318080"/>
                  <a:pt x="216630" y="310243"/>
                </a:cubicBezTo>
                <a:cubicBezTo>
                  <a:pt x="227116" y="289271"/>
                  <a:pt x="234417" y="284143"/>
                  <a:pt x="249880" y="268679"/>
                </a:cubicBezTo>
                <a:lnTo>
                  <a:pt x="258193" y="243741"/>
                </a:lnTo>
                <a:lnTo>
                  <a:pt x="308070" y="177239"/>
                </a:lnTo>
                <a:close/>
              </a:path>
            </a:pathLst>
          </a:custGeom>
          <a:noFill/>
          <a:ln>
            <a:solidFill>
              <a:srgbClr val="FF16F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5" name="Freeform 1394">
            <a:extLst>
              <a:ext uri="{FF2B5EF4-FFF2-40B4-BE49-F238E27FC236}">
                <a16:creationId xmlns:a16="http://schemas.microsoft.com/office/drawing/2014/main" id="{3DF025EF-A962-CCEA-374D-0CB89F5B7BB1}"/>
              </a:ext>
            </a:extLst>
          </p:cNvPr>
          <p:cNvSpPr/>
          <p:nvPr/>
        </p:nvSpPr>
        <p:spPr>
          <a:xfrm>
            <a:off x="5029200" y="1512916"/>
            <a:ext cx="2106368" cy="2144684"/>
          </a:xfrm>
          <a:custGeom>
            <a:avLst/>
            <a:gdLst>
              <a:gd name="connsiteX0" fmla="*/ 24938 w 2106368"/>
              <a:gd name="connsiteY0" fmla="*/ 1180407 h 2144684"/>
              <a:gd name="connsiteX1" fmla="*/ 24938 w 2106368"/>
              <a:gd name="connsiteY1" fmla="*/ 1180407 h 2144684"/>
              <a:gd name="connsiteX2" fmla="*/ 74814 w 2106368"/>
              <a:gd name="connsiteY2" fmla="*/ 1122218 h 2144684"/>
              <a:gd name="connsiteX3" fmla="*/ 108065 w 2106368"/>
              <a:gd name="connsiteY3" fmla="*/ 1088967 h 2144684"/>
              <a:gd name="connsiteX4" fmla="*/ 124690 w 2106368"/>
              <a:gd name="connsiteY4" fmla="*/ 1055717 h 2144684"/>
              <a:gd name="connsiteX5" fmla="*/ 166254 w 2106368"/>
              <a:gd name="connsiteY5" fmla="*/ 1022466 h 2144684"/>
              <a:gd name="connsiteX6" fmla="*/ 182880 w 2106368"/>
              <a:gd name="connsiteY6" fmla="*/ 1005840 h 2144684"/>
              <a:gd name="connsiteX7" fmla="*/ 207818 w 2106368"/>
              <a:gd name="connsiteY7" fmla="*/ 997527 h 2144684"/>
              <a:gd name="connsiteX8" fmla="*/ 232756 w 2106368"/>
              <a:gd name="connsiteY8" fmla="*/ 980902 h 2144684"/>
              <a:gd name="connsiteX9" fmla="*/ 274320 w 2106368"/>
              <a:gd name="connsiteY9" fmla="*/ 964277 h 2144684"/>
              <a:gd name="connsiteX10" fmla="*/ 374072 w 2106368"/>
              <a:gd name="connsiteY10" fmla="*/ 931026 h 2144684"/>
              <a:gd name="connsiteX11" fmla="*/ 490450 w 2106368"/>
              <a:gd name="connsiteY11" fmla="*/ 889462 h 2144684"/>
              <a:gd name="connsiteX12" fmla="*/ 515389 w 2106368"/>
              <a:gd name="connsiteY12" fmla="*/ 881149 h 2144684"/>
              <a:gd name="connsiteX13" fmla="*/ 581890 w 2106368"/>
              <a:gd name="connsiteY13" fmla="*/ 864524 h 2144684"/>
              <a:gd name="connsiteX14" fmla="*/ 648392 w 2106368"/>
              <a:gd name="connsiteY14" fmla="*/ 831273 h 2144684"/>
              <a:gd name="connsiteX15" fmla="*/ 698269 w 2106368"/>
              <a:gd name="connsiteY15" fmla="*/ 814647 h 2144684"/>
              <a:gd name="connsiteX16" fmla="*/ 748145 w 2106368"/>
              <a:gd name="connsiteY16" fmla="*/ 773084 h 2144684"/>
              <a:gd name="connsiteX17" fmla="*/ 773083 w 2106368"/>
              <a:gd name="connsiteY17" fmla="*/ 756458 h 2144684"/>
              <a:gd name="connsiteX18" fmla="*/ 789709 w 2106368"/>
              <a:gd name="connsiteY18" fmla="*/ 739833 h 2144684"/>
              <a:gd name="connsiteX19" fmla="*/ 831272 w 2106368"/>
              <a:gd name="connsiteY19" fmla="*/ 706582 h 2144684"/>
              <a:gd name="connsiteX20" fmla="*/ 872836 w 2106368"/>
              <a:gd name="connsiteY20" fmla="*/ 665018 h 2144684"/>
              <a:gd name="connsiteX21" fmla="*/ 906087 w 2106368"/>
              <a:gd name="connsiteY21" fmla="*/ 615142 h 2144684"/>
              <a:gd name="connsiteX22" fmla="*/ 947650 w 2106368"/>
              <a:gd name="connsiteY22" fmla="*/ 548640 h 2144684"/>
              <a:gd name="connsiteX23" fmla="*/ 964276 w 2106368"/>
              <a:gd name="connsiteY23" fmla="*/ 523702 h 2144684"/>
              <a:gd name="connsiteX24" fmla="*/ 989214 w 2106368"/>
              <a:gd name="connsiteY24" fmla="*/ 498764 h 2144684"/>
              <a:gd name="connsiteX25" fmla="*/ 1014152 w 2106368"/>
              <a:gd name="connsiteY25" fmla="*/ 457200 h 2144684"/>
              <a:gd name="connsiteX26" fmla="*/ 1022465 w 2106368"/>
              <a:gd name="connsiteY26" fmla="*/ 432262 h 2144684"/>
              <a:gd name="connsiteX27" fmla="*/ 1055716 w 2106368"/>
              <a:gd name="connsiteY27" fmla="*/ 399011 h 2144684"/>
              <a:gd name="connsiteX28" fmla="*/ 1072341 w 2106368"/>
              <a:gd name="connsiteY28" fmla="*/ 365760 h 2144684"/>
              <a:gd name="connsiteX29" fmla="*/ 1130530 w 2106368"/>
              <a:gd name="connsiteY29" fmla="*/ 315884 h 2144684"/>
              <a:gd name="connsiteX30" fmla="*/ 1172094 w 2106368"/>
              <a:gd name="connsiteY30" fmla="*/ 266007 h 2144684"/>
              <a:gd name="connsiteX31" fmla="*/ 1188720 w 2106368"/>
              <a:gd name="connsiteY31" fmla="*/ 241069 h 2144684"/>
              <a:gd name="connsiteX32" fmla="*/ 1213658 w 2106368"/>
              <a:gd name="connsiteY32" fmla="*/ 224444 h 2144684"/>
              <a:gd name="connsiteX33" fmla="*/ 1255221 w 2106368"/>
              <a:gd name="connsiteY33" fmla="*/ 191193 h 2144684"/>
              <a:gd name="connsiteX34" fmla="*/ 1288472 w 2106368"/>
              <a:gd name="connsiteY34" fmla="*/ 174567 h 2144684"/>
              <a:gd name="connsiteX35" fmla="*/ 1305098 w 2106368"/>
              <a:gd name="connsiteY35" fmla="*/ 157942 h 2144684"/>
              <a:gd name="connsiteX36" fmla="*/ 1379912 w 2106368"/>
              <a:gd name="connsiteY36" fmla="*/ 116378 h 2144684"/>
              <a:gd name="connsiteX37" fmla="*/ 1454727 w 2106368"/>
              <a:gd name="connsiteY37" fmla="*/ 49877 h 2144684"/>
              <a:gd name="connsiteX38" fmla="*/ 1504603 w 2106368"/>
              <a:gd name="connsiteY38" fmla="*/ 33251 h 2144684"/>
              <a:gd name="connsiteX39" fmla="*/ 1537854 w 2106368"/>
              <a:gd name="connsiteY39" fmla="*/ 16626 h 2144684"/>
              <a:gd name="connsiteX40" fmla="*/ 1571105 w 2106368"/>
              <a:gd name="connsiteY40" fmla="*/ 8313 h 2144684"/>
              <a:gd name="connsiteX41" fmla="*/ 1596043 w 2106368"/>
              <a:gd name="connsiteY41" fmla="*/ 0 h 2144684"/>
              <a:gd name="connsiteX42" fmla="*/ 1795549 w 2106368"/>
              <a:gd name="connsiteY42" fmla="*/ 8313 h 2144684"/>
              <a:gd name="connsiteX43" fmla="*/ 1903614 w 2106368"/>
              <a:gd name="connsiteY43" fmla="*/ 49877 h 2144684"/>
              <a:gd name="connsiteX44" fmla="*/ 1928552 w 2106368"/>
              <a:gd name="connsiteY44" fmla="*/ 66502 h 2144684"/>
              <a:gd name="connsiteX45" fmla="*/ 1961803 w 2106368"/>
              <a:gd name="connsiteY45" fmla="*/ 83127 h 2144684"/>
              <a:gd name="connsiteX46" fmla="*/ 1995054 w 2106368"/>
              <a:gd name="connsiteY46" fmla="*/ 124691 h 2144684"/>
              <a:gd name="connsiteX47" fmla="*/ 2036618 w 2106368"/>
              <a:gd name="connsiteY47" fmla="*/ 166255 h 2144684"/>
              <a:gd name="connsiteX48" fmla="*/ 2044930 w 2106368"/>
              <a:gd name="connsiteY48" fmla="*/ 191193 h 2144684"/>
              <a:gd name="connsiteX49" fmla="*/ 2061556 w 2106368"/>
              <a:gd name="connsiteY49" fmla="*/ 224444 h 2144684"/>
              <a:gd name="connsiteX50" fmla="*/ 2086494 w 2106368"/>
              <a:gd name="connsiteY50" fmla="*/ 299258 h 2144684"/>
              <a:gd name="connsiteX51" fmla="*/ 2094807 w 2106368"/>
              <a:gd name="connsiteY51" fmla="*/ 324197 h 2144684"/>
              <a:gd name="connsiteX52" fmla="*/ 2094807 w 2106368"/>
              <a:gd name="connsiteY52" fmla="*/ 681644 h 2144684"/>
              <a:gd name="connsiteX53" fmla="*/ 2069869 w 2106368"/>
              <a:gd name="connsiteY53" fmla="*/ 789709 h 2144684"/>
              <a:gd name="connsiteX54" fmla="*/ 2053243 w 2106368"/>
              <a:gd name="connsiteY54" fmla="*/ 872837 h 2144684"/>
              <a:gd name="connsiteX55" fmla="*/ 2019992 w 2106368"/>
              <a:gd name="connsiteY55" fmla="*/ 989215 h 2144684"/>
              <a:gd name="connsiteX56" fmla="*/ 2003367 w 2106368"/>
              <a:gd name="connsiteY56" fmla="*/ 1064029 h 2144684"/>
              <a:gd name="connsiteX57" fmla="*/ 1978429 w 2106368"/>
              <a:gd name="connsiteY57" fmla="*/ 1122218 h 2144684"/>
              <a:gd name="connsiteX58" fmla="*/ 1970116 w 2106368"/>
              <a:gd name="connsiteY58" fmla="*/ 1163782 h 2144684"/>
              <a:gd name="connsiteX59" fmla="*/ 1911927 w 2106368"/>
              <a:gd name="connsiteY59" fmla="*/ 1271847 h 2144684"/>
              <a:gd name="connsiteX60" fmla="*/ 1870363 w 2106368"/>
              <a:gd name="connsiteY60" fmla="*/ 1313411 h 2144684"/>
              <a:gd name="connsiteX61" fmla="*/ 1837112 w 2106368"/>
              <a:gd name="connsiteY61" fmla="*/ 1338349 h 2144684"/>
              <a:gd name="connsiteX62" fmla="*/ 1812174 w 2106368"/>
              <a:gd name="connsiteY62" fmla="*/ 1346662 h 2144684"/>
              <a:gd name="connsiteX63" fmla="*/ 1787236 w 2106368"/>
              <a:gd name="connsiteY63" fmla="*/ 1363287 h 2144684"/>
              <a:gd name="connsiteX64" fmla="*/ 1687483 w 2106368"/>
              <a:gd name="connsiteY64" fmla="*/ 1388226 h 2144684"/>
              <a:gd name="connsiteX65" fmla="*/ 1521229 w 2106368"/>
              <a:gd name="connsiteY65" fmla="*/ 1396538 h 2144684"/>
              <a:gd name="connsiteX66" fmla="*/ 1413163 w 2106368"/>
              <a:gd name="connsiteY66" fmla="*/ 1404851 h 2144684"/>
              <a:gd name="connsiteX67" fmla="*/ 1388225 w 2106368"/>
              <a:gd name="connsiteY67" fmla="*/ 1413164 h 2144684"/>
              <a:gd name="connsiteX68" fmla="*/ 1346661 w 2106368"/>
              <a:gd name="connsiteY68" fmla="*/ 1446415 h 2144684"/>
              <a:gd name="connsiteX69" fmla="*/ 1330036 w 2106368"/>
              <a:gd name="connsiteY69" fmla="*/ 1496291 h 2144684"/>
              <a:gd name="connsiteX70" fmla="*/ 1321723 w 2106368"/>
              <a:gd name="connsiteY70" fmla="*/ 1521229 h 2144684"/>
              <a:gd name="connsiteX71" fmla="*/ 1313410 w 2106368"/>
              <a:gd name="connsiteY71" fmla="*/ 1554480 h 2144684"/>
              <a:gd name="connsiteX72" fmla="*/ 1288472 w 2106368"/>
              <a:gd name="connsiteY72" fmla="*/ 1778924 h 2144684"/>
              <a:gd name="connsiteX73" fmla="*/ 1271847 w 2106368"/>
              <a:gd name="connsiteY73" fmla="*/ 1812175 h 2144684"/>
              <a:gd name="connsiteX74" fmla="*/ 1263534 w 2106368"/>
              <a:gd name="connsiteY74" fmla="*/ 1837113 h 2144684"/>
              <a:gd name="connsiteX75" fmla="*/ 1246909 w 2106368"/>
              <a:gd name="connsiteY75" fmla="*/ 1862051 h 2144684"/>
              <a:gd name="connsiteX76" fmla="*/ 1221970 w 2106368"/>
              <a:gd name="connsiteY76" fmla="*/ 1903615 h 2144684"/>
              <a:gd name="connsiteX77" fmla="*/ 1172094 w 2106368"/>
              <a:gd name="connsiteY77" fmla="*/ 1961804 h 2144684"/>
              <a:gd name="connsiteX78" fmla="*/ 1088967 w 2106368"/>
              <a:gd name="connsiteY78" fmla="*/ 2053244 h 2144684"/>
              <a:gd name="connsiteX79" fmla="*/ 1030778 w 2106368"/>
              <a:gd name="connsiteY79" fmla="*/ 2086495 h 2144684"/>
              <a:gd name="connsiteX80" fmla="*/ 1005840 w 2106368"/>
              <a:gd name="connsiteY80" fmla="*/ 2103120 h 2144684"/>
              <a:gd name="connsiteX81" fmla="*/ 980901 w 2106368"/>
              <a:gd name="connsiteY81" fmla="*/ 2111433 h 2144684"/>
              <a:gd name="connsiteX82" fmla="*/ 955963 w 2106368"/>
              <a:gd name="connsiteY82" fmla="*/ 2128058 h 2144684"/>
              <a:gd name="connsiteX83" fmla="*/ 864523 w 2106368"/>
              <a:gd name="connsiteY83" fmla="*/ 2136371 h 2144684"/>
              <a:gd name="connsiteX84" fmla="*/ 814647 w 2106368"/>
              <a:gd name="connsiteY84" fmla="*/ 2144684 h 2144684"/>
              <a:gd name="connsiteX85" fmla="*/ 573578 w 2106368"/>
              <a:gd name="connsiteY85" fmla="*/ 2136371 h 2144684"/>
              <a:gd name="connsiteX86" fmla="*/ 482138 w 2106368"/>
              <a:gd name="connsiteY86" fmla="*/ 2111433 h 2144684"/>
              <a:gd name="connsiteX87" fmla="*/ 457200 w 2106368"/>
              <a:gd name="connsiteY87" fmla="*/ 2103120 h 2144684"/>
              <a:gd name="connsiteX88" fmla="*/ 415636 w 2106368"/>
              <a:gd name="connsiteY88" fmla="*/ 2078182 h 2144684"/>
              <a:gd name="connsiteX89" fmla="*/ 399010 w 2106368"/>
              <a:gd name="connsiteY89" fmla="*/ 2061557 h 2144684"/>
              <a:gd name="connsiteX90" fmla="*/ 332509 w 2106368"/>
              <a:gd name="connsiteY90" fmla="*/ 2011680 h 2144684"/>
              <a:gd name="connsiteX91" fmla="*/ 307570 w 2106368"/>
              <a:gd name="connsiteY91" fmla="*/ 1961804 h 2144684"/>
              <a:gd name="connsiteX92" fmla="*/ 282632 w 2106368"/>
              <a:gd name="connsiteY92" fmla="*/ 1920240 h 2144684"/>
              <a:gd name="connsiteX93" fmla="*/ 257694 w 2106368"/>
              <a:gd name="connsiteY93" fmla="*/ 1878677 h 2144684"/>
              <a:gd name="connsiteX94" fmla="*/ 249381 w 2106368"/>
              <a:gd name="connsiteY94" fmla="*/ 1853738 h 2144684"/>
              <a:gd name="connsiteX95" fmla="*/ 224443 w 2106368"/>
              <a:gd name="connsiteY95" fmla="*/ 1828800 h 2144684"/>
              <a:gd name="connsiteX96" fmla="*/ 191192 w 2106368"/>
              <a:gd name="connsiteY96" fmla="*/ 1778924 h 2144684"/>
              <a:gd name="connsiteX97" fmla="*/ 157941 w 2106368"/>
              <a:gd name="connsiteY97" fmla="*/ 1745673 h 2144684"/>
              <a:gd name="connsiteX98" fmla="*/ 141316 w 2106368"/>
              <a:gd name="connsiteY98" fmla="*/ 1729047 h 2144684"/>
              <a:gd name="connsiteX99" fmla="*/ 83127 w 2106368"/>
              <a:gd name="connsiteY99" fmla="*/ 1662546 h 2144684"/>
              <a:gd name="connsiteX100" fmla="*/ 41563 w 2106368"/>
              <a:gd name="connsiteY100" fmla="*/ 1620982 h 2144684"/>
              <a:gd name="connsiteX101" fmla="*/ 16625 w 2106368"/>
              <a:gd name="connsiteY101" fmla="*/ 1571106 h 2144684"/>
              <a:gd name="connsiteX102" fmla="*/ 0 w 2106368"/>
              <a:gd name="connsiteY102" fmla="*/ 1554480 h 2144684"/>
              <a:gd name="connsiteX103" fmla="*/ 16625 w 2106368"/>
              <a:gd name="connsiteY103" fmla="*/ 1330037 h 2144684"/>
              <a:gd name="connsiteX104" fmla="*/ 24938 w 2106368"/>
              <a:gd name="connsiteY104" fmla="*/ 1271847 h 2144684"/>
              <a:gd name="connsiteX105" fmla="*/ 33250 w 2106368"/>
              <a:gd name="connsiteY105" fmla="*/ 1205346 h 2144684"/>
              <a:gd name="connsiteX106" fmla="*/ 24938 w 2106368"/>
              <a:gd name="connsiteY106" fmla="*/ 1180407 h 2144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Lst>
            <a:rect l="l" t="t" r="r" b="b"/>
            <a:pathLst>
              <a:path w="2106368" h="2144684">
                <a:moveTo>
                  <a:pt x="24938" y="1180407"/>
                </a:moveTo>
                <a:lnTo>
                  <a:pt x="24938" y="1180407"/>
                </a:lnTo>
                <a:cubicBezTo>
                  <a:pt x="41563" y="1161011"/>
                  <a:pt x="57630" y="1141121"/>
                  <a:pt x="74814" y="1122218"/>
                </a:cubicBezTo>
                <a:cubicBezTo>
                  <a:pt x="85358" y="1110620"/>
                  <a:pt x="101055" y="1102987"/>
                  <a:pt x="108065" y="1088967"/>
                </a:cubicBezTo>
                <a:cubicBezTo>
                  <a:pt x="113607" y="1077884"/>
                  <a:pt x="117816" y="1066027"/>
                  <a:pt x="124690" y="1055717"/>
                </a:cubicBezTo>
                <a:cubicBezTo>
                  <a:pt x="136160" y="1038512"/>
                  <a:pt x="150372" y="1035172"/>
                  <a:pt x="166254" y="1022466"/>
                </a:cubicBezTo>
                <a:cubicBezTo>
                  <a:pt x="172374" y="1017570"/>
                  <a:pt x="176159" y="1009872"/>
                  <a:pt x="182880" y="1005840"/>
                </a:cubicBezTo>
                <a:cubicBezTo>
                  <a:pt x="190394" y="1001332"/>
                  <a:pt x="199981" y="1001446"/>
                  <a:pt x="207818" y="997527"/>
                </a:cubicBezTo>
                <a:cubicBezTo>
                  <a:pt x="216754" y="993059"/>
                  <a:pt x="223820" y="985370"/>
                  <a:pt x="232756" y="980902"/>
                </a:cubicBezTo>
                <a:cubicBezTo>
                  <a:pt x="246103" y="974229"/>
                  <a:pt x="260297" y="969376"/>
                  <a:pt x="274320" y="964277"/>
                </a:cubicBezTo>
                <a:cubicBezTo>
                  <a:pt x="274364" y="964261"/>
                  <a:pt x="374027" y="931041"/>
                  <a:pt x="374072" y="931026"/>
                </a:cubicBezTo>
                <a:cubicBezTo>
                  <a:pt x="437092" y="910019"/>
                  <a:pt x="363706" y="934728"/>
                  <a:pt x="490450" y="889462"/>
                </a:cubicBezTo>
                <a:cubicBezTo>
                  <a:pt x="498702" y="886515"/>
                  <a:pt x="506888" y="883274"/>
                  <a:pt x="515389" y="881149"/>
                </a:cubicBezTo>
                <a:lnTo>
                  <a:pt x="581890" y="864524"/>
                </a:lnTo>
                <a:cubicBezTo>
                  <a:pt x="604057" y="853440"/>
                  <a:pt x="624880" y="839110"/>
                  <a:pt x="648392" y="831273"/>
                </a:cubicBezTo>
                <a:cubicBezTo>
                  <a:pt x="665018" y="825731"/>
                  <a:pt x="683687" y="824368"/>
                  <a:pt x="698269" y="814647"/>
                </a:cubicBezTo>
                <a:cubicBezTo>
                  <a:pt x="760179" y="773375"/>
                  <a:pt x="684148" y="826416"/>
                  <a:pt x="748145" y="773084"/>
                </a:cubicBezTo>
                <a:cubicBezTo>
                  <a:pt x="755820" y="766688"/>
                  <a:pt x="765282" y="762699"/>
                  <a:pt x="773083" y="756458"/>
                </a:cubicBezTo>
                <a:cubicBezTo>
                  <a:pt x="779203" y="751562"/>
                  <a:pt x="783758" y="744933"/>
                  <a:pt x="789709" y="739833"/>
                </a:cubicBezTo>
                <a:cubicBezTo>
                  <a:pt x="803180" y="728286"/>
                  <a:pt x="818084" y="718451"/>
                  <a:pt x="831272" y="706582"/>
                </a:cubicBezTo>
                <a:cubicBezTo>
                  <a:pt x="845836" y="693475"/>
                  <a:pt x="872836" y="665018"/>
                  <a:pt x="872836" y="665018"/>
                </a:cubicBezTo>
                <a:cubicBezTo>
                  <a:pt x="890223" y="612860"/>
                  <a:pt x="867767" y="667832"/>
                  <a:pt x="906087" y="615142"/>
                </a:cubicBezTo>
                <a:cubicBezTo>
                  <a:pt x="921462" y="594001"/>
                  <a:pt x="933616" y="570694"/>
                  <a:pt x="947650" y="548640"/>
                </a:cubicBezTo>
                <a:cubicBezTo>
                  <a:pt x="953014" y="540211"/>
                  <a:pt x="957212" y="530766"/>
                  <a:pt x="964276" y="523702"/>
                </a:cubicBezTo>
                <a:cubicBezTo>
                  <a:pt x="972589" y="515389"/>
                  <a:pt x="982161" y="508169"/>
                  <a:pt x="989214" y="498764"/>
                </a:cubicBezTo>
                <a:cubicBezTo>
                  <a:pt x="998908" y="485838"/>
                  <a:pt x="1006926" y="471651"/>
                  <a:pt x="1014152" y="457200"/>
                </a:cubicBezTo>
                <a:cubicBezTo>
                  <a:pt x="1018071" y="449363"/>
                  <a:pt x="1017372" y="439392"/>
                  <a:pt x="1022465" y="432262"/>
                </a:cubicBezTo>
                <a:cubicBezTo>
                  <a:pt x="1031576" y="419507"/>
                  <a:pt x="1044632" y="410095"/>
                  <a:pt x="1055716" y="399011"/>
                </a:cubicBezTo>
                <a:cubicBezTo>
                  <a:pt x="1061258" y="387927"/>
                  <a:pt x="1064906" y="375674"/>
                  <a:pt x="1072341" y="365760"/>
                </a:cubicBezTo>
                <a:cubicBezTo>
                  <a:pt x="1092499" y="338883"/>
                  <a:pt x="1105398" y="332639"/>
                  <a:pt x="1130530" y="315884"/>
                </a:cubicBezTo>
                <a:cubicBezTo>
                  <a:pt x="1171809" y="253968"/>
                  <a:pt x="1118756" y="330013"/>
                  <a:pt x="1172094" y="266007"/>
                </a:cubicBezTo>
                <a:cubicBezTo>
                  <a:pt x="1178490" y="258332"/>
                  <a:pt x="1181655" y="248133"/>
                  <a:pt x="1188720" y="241069"/>
                </a:cubicBezTo>
                <a:cubicBezTo>
                  <a:pt x="1195784" y="234005"/>
                  <a:pt x="1205666" y="230438"/>
                  <a:pt x="1213658" y="224444"/>
                </a:cubicBezTo>
                <a:cubicBezTo>
                  <a:pt x="1227852" y="213799"/>
                  <a:pt x="1240459" y="201035"/>
                  <a:pt x="1255221" y="191193"/>
                </a:cubicBezTo>
                <a:cubicBezTo>
                  <a:pt x="1265532" y="184319"/>
                  <a:pt x="1278161" y="181441"/>
                  <a:pt x="1288472" y="174567"/>
                </a:cubicBezTo>
                <a:cubicBezTo>
                  <a:pt x="1294993" y="170220"/>
                  <a:pt x="1298577" y="162289"/>
                  <a:pt x="1305098" y="157942"/>
                </a:cubicBezTo>
                <a:cubicBezTo>
                  <a:pt x="1360307" y="121138"/>
                  <a:pt x="1317936" y="164583"/>
                  <a:pt x="1379912" y="116378"/>
                </a:cubicBezTo>
                <a:cubicBezTo>
                  <a:pt x="1406088" y="96018"/>
                  <a:pt x="1423266" y="63860"/>
                  <a:pt x="1454727" y="49877"/>
                </a:cubicBezTo>
                <a:cubicBezTo>
                  <a:pt x="1470741" y="42759"/>
                  <a:pt x="1488928" y="41088"/>
                  <a:pt x="1504603" y="33251"/>
                </a:cubicBezTo>
                <a:cubicBezTo>
                  <a:pt x="1515687" y="27709"/>
                  <a:pt x="1526251" y="20977"/>
                  <a:pt x="1537854" y="16626"/>
                </a:cubicBezTo>
                <a:cubicBezTo>
                  <a:pt x="1548551" y="12615"/>
                  <a:pt x="1560120" y="11452"/>
                  <a:pt x="1571105" y="8313"/>
                </a:cubicBezTo>
                <a:cubicBezTo>
                  <a:pt x="1579530" y="5906"/>
                  <a:pt x="1587730" y="2771"/>
                  <a:pt x="1596043" y="0"/>
                </a:cubicBezTo>
                <a:cubicBezTo>
                  <a:pt x="1662545" y="2771"/>
                  <a:pt x="1729473" y="304"/>
                  <a:pt x="1795549" y="8313"/>
                </a:cubicBezTo>
                <a:cubicBezTo>
                  <a:pt x="1822231" y="11547"/>
                  <a:pt x="1875083" y="33574"/>
                  <a:pt x="1903614" y="49877"/>
                </a:cubicBezTo>
                <a:cubicBezTo>
                  <a:pt x="1912288" y="54834"/>
                  <a:pt x="1919878" y="61545"/>
                  <a:pt x="1928552" y="66502"/>
                </a:cubicBezTo>
                <a:cubicBezTo>
                  <a:pt x="1939311" y="72650"/>
                  <a:pt x="1950719" y="77585"/>
                  <a:pt x="1961803" y="83127"/>
                </a:cubicBezTo>
                <a:cubicBezTo>
                  <a:pt x="1972887" y="96982"/>
                  <a:pt x="1983185" y="111503"/>
                  <a:pt x="1995054" y="124691"/>
                </a:cubicBezTo>
                <a:cubicBezTo>
                  <a:pt x="2008161" y="139255"/>
                  <a:pt x="2036618" y="166255"/>
                  <a:pt x="2036618" y="166255"/>
                </a:cubicBezTo>
                <a:cubicBezTo>
                  <a:pt x="2039389" y="174568"/>
                  <a:pt x="2041478" y="183139"/>
                  <a:pt x="2044930" y="191193"/>
                </a:cubicBezTo>
                <a:cubicBezTo>
                  <a:pt x="2049811" y="202583"/>
                  <a:pt x="2057107" y="212878"/>
                  <a:pt x="2061556" y="224444"/>
                </a:cubicBezTo>
                <a:cubicBezTo>
                  <a:pt x="2070993" y="248979"/>
                  <a:pt x="2078181" y="274320"/>
                  <a:pt x="2086494" y="299258"/>
                </a:cubicBezTo>
                <a:lnTo>
                  <a:pt x="2094807" y="324197"/>
                </a:lnTo>
                <a:cubicBezTo>
                  <a:pt x="2112485" y="483290"/>
                  <a:pt x="2107780" y="409227"/>
                  <a:pt x="2094807" y="681644"/>
                </a:cubicBezTo>
                <a:cubicBezTo>
                  <a:pt x="2089599" y="791006"/>
                  <a:pt x="2091480" y="708666"/>
                  <a:pt x="2069869" y="789709"/>
                </a:cubicBezTo>
                <a:cubicBezTo>
                  <a:pt x="2062588" y="817013"/>
                  <a:pt x="2060097" y="845423"/>
                  <a:pt x="2053243" y="872837"/>
                </a:cubicBezTo>
                <a:cubicBezTo>
                  <a:pt x="2026229" y="980893"/>
                  <a:pt x="2034845" y="922375"/>
                  <a:pt x="2019992" y="989215"/>
                </a:cubicBezTo>
                <a:cubicBezTo>
                  <a:pt x="2017118" y="1002149"/>
                  <a:pt x="2008898" y="1049280"/>
                  <a:pt x="2003367" y="1064029"/>
                </a:cubicBezTo>
                <a:cubicBezTo>
                  <a:pt x="1985521" y="1111617"/>
                  <a:pt x="1988751" y="1080928"/>
                  <a:pt x="1978429" y="1122218"/>
                </a:cubicBezTo>
                <a:cubicBezTo>
                  <a:pt x="1975002" y="1135925"/>
                  <a:pt x="1975363" y="1150664"/>
                  <a:pt x="1970116" y="1163782"/>
                </a:cubicBezTo>
                <a:cubicBezTo>
                  <a:pt x="1968635" y="1167484"/>
                  <a:pt x="1931369" y="1249627"/>
                  <a:pt x="1911927" y="1271847"/>
                </a:cubicBezTo>
                <a:cubicBezTo>
                  <a:pt x="1899025" y="1286593"/>
                  <a:pt x="1886038" y="1301655"/>
                  <a:pt x="1870363" y="1313411"/>
                </a:cubicBezTo>
                <a:cubicBezTo>
                  <a:pt x="1859279" y="1321724"/>
                  <a:pt x="1849141" y="1331475"/>
                  <a:pt x="1837112" y="1338349"/>
                </a:cubicBezTo>
                <a:cubicBezTo>
                  <a:pt x="1829504" y="1342696"/>
                  <a:pt x="1820011" y="1342743"/>
                  <a:pt x="1812174" y="1346662"/>
                </a:cubicBezTo>
                <a:cubicBezTo>
                  <a:pt x="1803238" y="1351130"/>
                  <a:pt x="1796365" y="1359229"/>
                  <a:pt x="1787236" y="1363287"/>
                </a:cubicBezTo>
                <a:cubicBezTo>
                  <a:pt x="1758334" y="1376133"/>
                  <a:pt x="1719095" y="1385794"/>
                  <a:pt x="1687483" y="1388226"/>
                </a:cubicBezTo>
                <a:cubicBezTo>
                  <a:pt x="1632159" y="1392482"/>
                  <a:pt x="1576615" y="1393181"/>
                  <a:pt x="1521229" y="1396538"/>
                </a:cubicBezTo>
                <a:cubicBezTo>
                  <a:pt x="1485167" y="1398724"/>
                  <a:pt x="1449185" y="1402080"/>
                  <a:pt x="1413163" y="1404851"/>
                </a:cubicBezTo>
                <a:cubicBezTo>
                  <a:pt x="1404850" y="1407622"/>
                  <a:pt x="1396062" y="1409245"/>
                  <a:pt x="1388225" y="1413164"/>
                </a:cubicBezTo>
                <a:cubicBezTo>
                  <a:pt x="1367251" y="1423651"/>
                  <a:pt x="1362125" y="1430951"/>
                  <a:pt x="1346661" y="1446415"/>
                </a:cubicBezTo>
                <a:lnTo>
                  <a:pt x="1330036" y="1496291"/>
                </a:lnTo>
                <a:cubicBezTo>
                  <a:pt x="1327265" y="1504604"/>
                  <a:pt x="1323848" y="1512728"/>
                  <a:pt x="1321723" y="1521229"/>
                </a:cubicBezTo>
                <a:lnTo>
                  <a:pt x="1313410" y="1554480"/>
                </a:lnTo>
                <a:cubicBezTo>
                  <a:pt x="1311880" y="1583560"/>
                  <a:pt x="1314425" y="1727016"/>
                  <a:pt x="1288472" y="1778924"/>
                </a:cubicBezTo>
                <a:cubicBezTo>
                  <a:pt x="1282930" y="1790008"/>
                  <a:pt x="1276728" y="1800785"/>
                  <a:pt x="1271847" y="1812175"/>
                </a:cubicBezTo>
                <a:cubicBezTo>
                  <a:pt x="1268395" y="1820229"/>
                  <a:pt x="1267453" y="1829276"/>
                  <a:pt x="1263534" y="1837113"/>
                </a:cubicBezTo>
                <a:cubicBezTo>
                  <a:pt x="1259066" y="1846049"/>
                  <a:pt x="1252204" y="1853579"/>
                  <a:pt x="1246909" y="1862051"/>
                </a:cubicBezTo>
                <a:cubicBezTo>
                  <a:pt x="1238346" y="1875752"/>
                  <a:pt x="1231236" y="1890378"/>
                  <a:pt x="1221970" y="1903615"/>
                </a:cubicBezTo>
                <a:cubicBezTo>
                  <a:pt x="1155838" y="1998088"/>
                  <a:pt x="1213628" y="1911963"/>
                  <a:pt x="1172094" y="1961804"/>
                </a:cubicBezTo>
                <a:cubicBezTo>
                  <a:pt x="1141810" y="1998145"/>
                  <a:pt x="1134952" y="2022588"/>
                  <a:pt x="1088967" y="2053244"/>
                </a:cubicBezTo>
                <a:cubicBezTo>
                  <a:pt x="1028210" y="2093748"/>
                  <a:pt x="1104604" y="2044308"/>
                  <a:pt x="1030778" y="2086495"/>
                </a:cubicBezTo>
                <a:cubicBezTo>
                  <a:pt x="1022104" y="2091452"/>
                  <a:pt x="1014776" y="2098652"/>
                  <a:pt x="1005840" y="2103120"/>
                </a:cubicBezTo>
                <a:cubicBezTo>
                  <a:pt x="998002" y="2107039"/>
                  <a:pt x="988739" y="2107514"/>
                  <a:pt x="980901" y="2111433"/>
                </a:cubicBezTo>
                <a:cubicBezTo>
                  <a:pt x="971965" y="2115901"/>
                  <a:pt x="965732" y="2125965"/>
                  <a:pt x="955963" y="2128058"/>
                </a:cubicBezTo>
                <a:cubicBezTo>
                  <a:pt x="926037" y="2134471"/>
                  <a:pt x="894919" y="2132795"/>
                  <a:pt x="864523" y="2136371"/>
                </a:cubicBezTo>
                <a:cubicBezTo>
                  <a:pt x="847784" y="2138340"/>
                  <a:pt x="831272" y="2141913"/>
                  <a:pt x="814647" y="2144684"/>
                </a:cubicBezTo>
                <a:cubicBezTo>
                  <a:pt x="734291" y="2141913"/>
                  <a:pt x="653843" y="2141093"/>
                  <a:pt x="573578" y="2136371"/>
                </a:cubicBezTo>
                <a:cubicBezTo>
                  <a:pt x="545045" y="2134693"/>
                  <a:pt x="507941" y="2120034"/>
                  <a:pt x="482138" y="2111433"/>
                </a:cubicBezTo>
                <a:lnTo>
                  <a:pt x="457200" y="2103120"/>
                </a:lnTo>
                <a:cubicBezTo>
                  <a:pt x="415073" y="2060996"/>
                  <a:pt x="469592" y="2110555"/>
                  <a:pt x="415636" y="2078182"/>
                </a:cubicBezTo>
                <a:cubicBezTo>
                  <a:pt x="408916" y="2074150"/>
                  <a:pt x="405280" y="2066259"/>
                  <a:pt x="399010" y="2061557"/>
                </a:cubicBezTo>
                <a:cubicBezTo>
                  <a:pt x="323822" y="2005167"/>
                  <a:pt x="370633" y="2049806"/>
                  <a:pt x="332509" y="2011680"/>
                </a:cubicBezTo>
                <a:cubicBezTo>
                  <a:pt x="311612" y="1948991"/>
                  <a:pt x="339803" y="2026269"/>
                  <a:pt x="307570" y="1961804"/>
                </a:cubicBezTo>
                <a:cubicBezTo>
                  <a:pt x="285987" y="1918638"/>
                  <a:pt x="315108" y="1952716"/>
                  <a:pt x="282632" y="1920240"/>
                </a:cubicBezTo>
                <a:cubicBezTo>
                  <a:pt x="259086" y="1849598"/>
                  <a:pt x="291925" y="1935727"/>
                  <a:pt x="257694" y="1878677"/>
                </a:cubicBezTo>
                <a:cubicBezTo>
                  <a:pt x="253186" y="1871163"/>
                  <a:pt x="254242" y="1861029"/>
                  <a:pt x="249381" y="1853738"/>
                </a:cubicBezTo>
                <a:cubicBezTo>
                  <a:pt x="242860" y="1843956"/>
                  <a:pt x="231660" y="1838080"/>
                  <a:pt x="224443" y="1828800"/>
                </a:cubicBezTo>
                <a:cubicBezTo>
                  <a:pt x="212176" y="1813028"/>
                  <a:pt x="205321" y="1793053"/>
                  <a:pt x="191192" y="1778924"/>
                </a:cubicBezTo>
                <a:lnTo>
                  <a:pt x="157941" y="1745673"/>
                </a:lnTo>
                <a:cubicBezTo>
                  <a:pt x="152399" y="1740131"/>
                  <a:pt x="145663" y="1735568"/>
                  <a:pt x="141316" y="1729047"/>
                </a:cubicBezTo>
                <a:cubicBezTo>
                  <a:pt x="102523" y="1670858"/>
                  <a:pt x="124690" y="1690254"/>
                  <a:pt x="83127" y="1662546"/>
                </a:cubicBezTo>
                <a:cubicBezTo>
                  <a:pt x="38790" y="1596040"/>
                  <a:pt x="96982" y="1676401"/>
                  <a:pt x="41563" y="1620982"/>
                </a:cubicBezTo>
                <a:cubicBezTo>
                  <a:pt x="10035" y="1589454"/>
                  <a:pt x="36905" y="1604907"/>
                  <a:pt x="16625" y="1571106"/>
                </a:cubicBezTo>
                <a:cubicBezTo>
                  <a:pt x="12593" y="1564386"/>
                  <a:pt x="5542" y="1560022"/>
                  <a:pt x="0" y="1554480"/>
                </a:cubicBezTo>
                <a:cubicBezTo>
                  <a:pt x="3853" y="1496679"/>
                  <a:pt x="10202" y="1391057"/>
                  <a:pt x="16625" y="1330037"/>
                </a:cubicBezTo>
                <a:cubicBezTo>
                  <a:pt x="18676" y="1310551"/>
                  <a:pt x="22349" y="1291269"/>
                  <a:pt x="24938" y="1271847"/>
                </a:cubicBezTo>
                <a:cubicBezTo>
                  <a:pt x="27890" y="1249703"/>
                  <a:pt x="28569" y="1227190"/>
                  <a:pt x="33250" y="1205346"/>
                </a:cubicBezTo>
                <a:cubicBezTo>
                  <a:pt x="50752" y="1123669"/>
                  <a:pt x="26323" y="1184563"/>
                  <a:pt x="24938" y="1180407"/>
                </a:cubicBezTo>
                <a:close/>
              </a:path>
            </a:pathLst>
          </a:cu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6" name="Oval 1395">
            <a:extLst>
              <a:ext uri="{FF2B5EF4-FFF2-40B4-BE49-F238E27FC236}">
                <a16:creationId xmlns:a16="http://schemas.microsoft.com/office/drawing/2014/main" id="{9F63B094-738D-1E8F-9DDC-7B6A3C068E64}"/>
              </a:ext>
            </a:extLst>
          </p:cNvPr>
          <p:cNvSpPr/>
          <p:nvPr/>
        </p:nvSpPr>
        <p:spPr>
          <a:xfrm rot="4920000">
            <a:off x="3336136" y="993688"/>
            <a:ext cx="244731" cy="251826"/>
          </a:xfrm>
          <a:prstGeom prst="ellipse">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97" name="Oval 1396">
            <a:extLst>
              <a:ext uri="{FF2B5EF4-FFF2-40B4-BE49-F238E27FC236}">
                <a16:creationId xmlns:a16="http://schemas.microsoft.com/office/drawing/2014/main" id="{48E1539A-0DCD-486B-2231-8D38908A8BAE}"/>
              </a:ext>
            </a:extLst>
          </p:cNvPr>
          <p:cNvSpPr/>
          <p:nvPr/>
        </p:nvSpPr>
        <p:spPr>
          <a:xfrm rot="6688334">
            <a:off x="4569190" y="1013085"/>
            <a:ext cx="244731" cy="251826"/>
          </a:xfrm>
          <a:prstGeom prst="ellipse">
            <a:avLst/>
          </a:prstGeom>
          <a:solidFill>
            <a:srgbClr val="00B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398" name="Oval 1397">
            <a:extLst>
              <a:ext uri="{FF2B5EF4-FFF2-40B4-BE49-F238E27FC236}">
                <a16:creationId xmlns:a16="http://schemas.microsoft.com/office/drawing/2014/main" id="{01A929DC-9E80-6E80-494F-6206632F76C2}"/>
              </a:ext>
            </a:extLst>
          </p:cNvPr>
          <p:cNvSpPr/>
          <p:nvPr/>
        </p:nvSpPr>
        <p:spPr>
          <a:xfrm rot="6281454">
            <a:off x="5818871" y="999231"/>
            <a:ext cx="244731" cy="251826"/>
          </a:xfrm>
          <a:prstGeom prst="ellipse">
            <a:avLst/>
          </a:prstGeom>
          <a:solidFill>
            <a:srgbClr val="00B0F0"/>
          </a:solid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cxnSp>
        <p:nvCxnSpPr>
          <p:cNvPr id="1400" name="Straight Arrow Connector 1399">
            <a:extLst>
              <a:ext uri="{FF2B5EF4-FFF2-40B4-BE49-F238E27FC236}">
                <a16:creationId xmlns:a16="http://schemas.microsoft.com/office/drawing/2014/main" id="{0D91A365-8A76-7908-692F-9878F257CC35}"/>
              </a:ext>
            </a:extLst>
          </p:cNvPr>
          <p:cNvCxnSpPr>
            <a:stCxn id="1396" idx="0"/>
            <a:endCxn id="1397" idx="4"/>
          </p:cNvCxnSpPr>
          <p:nvPr/>
        </p:nvCxnSpPr>
        <p:spPr>
          <a:xfrm flipV="1">
            <a:off x="3583189" y="1092908"/>
            <a:ext cx="991192" cy="9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2" name="Straight Arrow Connector 1401">
            <a:extLst>
              <a:ext uri="{FF2B5EF4-FFF2-40B4-BE49-F238E27FC236}">
                <a16:creationId xmlns:a16="http://schemas.microsoft.com/office/drawing/2014/main" id="{F995ACE6-0C69-A1B0-6D5D-16BACD7D3F96}"/>
              </a:ext>
            </a:extLst>
          </p:cNvPr>
          <p:cNvCxnSpPr>
            <a:cxnSpLocks/>
            <a:stCxn id="1397" idx="4"/>
            <a:endCxn id="1396" idx="0"/>
          </p:cNvCxnSpPr>
          <p:nvPr/>
        </p:nvCxnSpPr>
        <p:spPr>
          <a:xfrm flipH="1">
            <a:off x="3583189" y="1092908"/>
            <a:ext cx="991192" cy="91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07" name="Straight Arrow Connector 1406">
            <a:extLst>
              <a:ext uri="{FF2B5EF4-FFF2-40B4-BE49-F238E27FC236}">
                <a16:creationId xmlns:a16="http://schemas.microsoft.com/office/drawing/2014/main" id="{CADF44B7-DC89-8947-9777-57352E38208D}"/>
              </a:ext>
            </a:extLst>
          </p:cNvPr>
          <p:cNvCxnSpPr>
            <a:cxnSpLocks/>
            <a:stCxn id="1397" idx="1"/>
            <a:endCxn id="1398" idx="4"/>
          </p:cNvCxnSpPr>
          <p:nvPr/>
        </p:nvCxnSpPr>
        <p:spPr>
          <a:xfrm>
            <a:off x="4806083" y="1091069"/>
            <a:ext cx="1013357" cy="2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8" name="Straight Arrow Connector 1407">
            <a:extLst>
              <a:ext uri="{FF2B5EF4-FFF2-40B4-BE49-F238E27FC236}">
                <a16:creationId xmlns:a16="http://schemas.microsoft.com/office/drawing/2014/main" id="{A5CEA6C5-3D77-B937-1AE8-5126C74E35A8}"/>
              </a:ext>
            </a:extLst>
          </p:cNvPr>
          <p:cNvCxnSpPr>
            <a:cxnSpLocks/>
            <a:stCxn id="1398" idx="4"/>
            <a:endCxn id="1397" idx="1"/>
          </p:cNvCxnSpPr>
          <p:nvPr/>
        </p:nvCxnSpPr>
        <p:spPr>
          <a:xfrm flipH="1" flipV="1">
            <a:off x="4806083" y="1091069"/>
            <a:ext cx="1013357" cy="21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9" name="Down Arrow 1418">
            <a:extLst>
              <a:ext uri="{FF2B5EF4-FFF2-40B4-BE49-F238E27FC236}">
                <a16:creationId xmlns:a16="http://schemas.microsoft.com/office/drawing/2014/main" id="{F70CE93B-1387-D02E-BB2C-E444C5A8CCC0}"/>
              </a:ext>
            </a:extLst>
          </p:cNvPr>
          <p:cNvSpPr/>
          <p:nvPr/>
        </p:nvSpPr>
        <p:spPr>
          <a:xfrm>
            <a:off x="4052236" y="1203158"/>
            <a:ext cx="48126" cy="2695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0" name="TextBox 1419">
            <a:extLst>
              <a:ext uri="{FF2B5EF4-FFF2-40B4-BE49-F238E27FC236}">
                <a16:creationId xmlns:a16="http://schemas.microsoft.com/office/drawing/2014/main" id="{9C6C72B0-86C8-C9F1-5EE3-2D1CDD2FB117}"/>
              </a:ext>
            </a:extLst>
          </p:cNvPr>
          <p:cNvSpPr txBox="1"/>
          <p:nvPr/>
        </p:nvSpPr>
        <p:spPr>
          <a:xfrm>
            <a:off x="3628725" y="1501540"/>
            <a:ext cx="895150" cy="461665"/>
          </a:xfrm>
          <a:prstGeom prst="rect">
            <a:avLst/>
          </a:prstGeom>
          <a:noFill/>
        </p:spPr>
        <p:txBody>
          <a:bodyPr wrap="square" rtlCol="0">
            <a:spAutoFit/>
          </a:bodyPr>
          <a:lstStyle/>
          <a:p>
            <a:pPr algn="ctr"/>
            <a:r>
              <a:rPr lang="en-US" sz="800"/>
              <a:t>MPEG1</a:t>
            </a:r>
          </a:p>
          <a:p>
            <a:pPr algn="ctr"/>
            <a:r>
              <a:rPr lang="en-US" sz="800"/>
              <a:t>IL1</a:t>
            </a:r>
          </a:p>
          <a:p>
            <a:pPr algn="ctr"/>
            <a:r>
              <a:rPr lang="en-US" sz="800"/>
              <a:t>CD19</a:t>
            </a:r>
          </a:p>
        </p:txBody>
      </p:sp>
      <p:sp>
        <p:nvSpPr>
          <p:cNvPr id="1421" name="TextBox 1420">
            <a:extLst>
              <a:ext uri="{FF2B5EF4-FFF2-40B4-BE49-F238E27FC236}">
                <a16:creationId xmlns:a16="http://schemas.microsoft.com/office/drawing/2014/main" id="{103DC683-D56C-9D01-4BA2-75741EDA9086}"/>
              </a:ext>
            </a:extLst>
          </p:cNvPr>
          <p:cNvSpPr txBox="1"/>
          <p:nvPr/>
        </p:nvSpPr>
        <p:spPr>
          <a:xfrm>
            <a:off x="4849530" y="1499936"/>
            <a:ext cx="895150" cy="461665"/>
          </a:xfrm>
          <a:prstGeom prst="rect">
            <a:avLst/>
          </a:prstGeom>
          <a:noFill/>
        </p:spPr>
        <p:txBody>
          <a:bodyPr wrap="square" rtlCol="0">
            <a:spAutoFit/>
          </a:bodyPr>
          <a:lstStyle/>
          <a:p>
            <a:pPr algn="ctr"/>
            <a:r>
              <a:rPr lang="en-US" sz="800"/>
              <a:t>MYL34</a:t>
            </a:r>
          </a:p>
          <a:p>
            <a:pPr algn="ctr"/>
            <a:r>
              <a:rPr lang="en-US" sz="800"/>
              <a:t>MYF5</a:t>
            </a:r>
          </a:p>
          <a:p>
            <a:pPr algn="ctr"/>
            <a:r>
              <a:rPr lang="en-US" sz="800"/>
              <a:t>MMP12</a:t>
            </a:r>
          </a:p>
        </p:txBody>
      </p:sp>
      <p:sp>
        <p:nvSpPr>
          <p:cNvPr id="1422" name="Down Arrow 1421">
            <a:extLst>
              <a:ext uri="{FF2B5EF4-FFF2-40B4-BE49-F238E27FC236}">
                <a16:creationId xmlns:a16="http://schemas.microsoft.com/office/drawing/2014/main" id="{C25F486E-C93A-F550-4512-8483206DA3F2}"/>
              </a:ext>
            </a:extLst>
          </p:cNvPr>
          <p:cNvSpPr/>
          <p:nvPr/>
        </p:nvSpPr>
        <p:spPr>
          <a:xfrm>
            <a:off x="5259713" y="1187828"/>
            <a:ext cx="48126" cy="26950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45" name="Group 1444">
            <a:extLst>
              <a:ext uri="{FF2B5EF4-FFF2-40B4-BE49-F238E27FC236}">
                <a16:creationId xmlns:a16="http://schemas.microsoft.com/office/drawing/2014/main" id="{C7C8E8B9-F9E5-9B5B-A33C-D44944CA1F0A}"/>
              </a:ext>
            </a:extLst>
          </p:cNvPr>
          <p:cNvGrpSpPr/>
          <p:nvPr/>
        </p:nvGrpSpPr>
        <p:grpSpPr>
          <a:xfrm>
            <a:off x="3697744" y="621123"/>
            <a:ext cx="1949234" cy="1384816"/>
            <a:chOff x="3697744" y="621123"/>
            <a:chExt cx="1949234" cy="1384816"/>
          </a:xfrm>
        </p:grpSpPr>
        <p:sp>
          <p:nvSpPr>
            <p:cNvPr id="1438" name="Oval 1437">
              <a:extLst>
                <a:ext uri="{FF2B5EF4-FFF2-40B4-BE49-F238E27FC236}">
                  <a16:creationId xmlns:a16="http://schemas.microsoft.com/office/drawing/2014/main" id="{7FD42FBC-F78A-52F6-C7FB-801B691034AB}"/>
                </a:ext>
              </a:extLst>
            </p:cNvPr>
            <p:cNvSpPr/>
            <p:nvPr/>
          </p:nvSpPr>
          <p:spPr>
            <a:xfrm>
              <a:off x="3697744" y="664613"/>
              <a:ext cx="1949234" cy="1293541"/>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9" name="Down Arrow 1438">
              <a:extLst>
                <a:ext uri="{FF2B5EF4-FFF2-40B4-BE49-F238E27FC236}">
                  <a16:creationId xmlns:a16="http://schemas.microsoft.com/office/drawing/2014/main" id="{9640F7C4-89F2-BDC0-FFD7-AC6C5C86A60B}"/>
                </a:ext>
              </a:extLst>
            </p:cNvPr>
            <p:cNvSpPr/>
            <p:nvPr/>
          </p:nvSpPr>
          <p:spPr>
            <a:xfrm rot="2213772">
              <a:off x="5487113" y="15402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0" name="Down Arrow 1439">
              <a:extLst>
                <a:ext uri="{FF2B5EF4-FFF2-40B4-BE49-F238E27FC236}">
                  <a16:creationId xmlns:a16="http://schemas.microsoft.com/office/drawing/2014/main" id="{2FD46BE4-370F-4BA9-9545-57D5C60381B2}"/>
                </a:ext>
              </a:extLst>
            </p:cNvPr>
            <p:cNvSpPr/>
            <p:nvPr/>
          </p:nvSpPr>
          <p:spPr>
            <a:xfrm rot="5400000">
              <a:off x="4626688" y="18831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1" name="Down Arrow 1440">
              <a:extLst>
                <a:ext uri="{FF2B5EF4-FFF2-40B4-BE49-F238E27FC236}">
                  <a16:creationId xmlns:a16="http://schemas.microsoft.com/office/drawing/2014/main" id="{4081D5E2-8159-6FAB-C2C3-FB4641AC1833}"/>
                </a:ext>
              </a:extLst>
            </p:cNvPr>
            <p:cNvSpPr/>
            <p:nvPr/>
          </p:nvSpPr>
          <p:spPr>
            <a:xfrm rot="8268292">
              <a:off x="3782138" y="1562523"/>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2" name="Down Arrow 1441">
              <a:extLst>
                <a:ext uri="{FF2B5EF4-FFF2-40B4-BE49-F238E27FC236}">
                  <a16:creationId xmlns:a16="http://schemas.microsoft.com/office/drawing/2014/main" id="{AE20D6E5-0A12-29A1-2355-90F4F538B222}"/>
                </a:ext>
              </a:extLst>
            </p:cNvPr>
            <p:cNvSpPr/>
            <p:nvPr/>
          </p:nvSpPr>
          <p:spPr>
            <a:xfrm rot="14098304">
              <a:off x="3978987" y="749724"/>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3" name="Down Arrow 1442">
              <a:extLst>
                <a:ext uri="{FF2B5EF4-FFF2-40B4-BE49-F238E27FC236}">
                  <a16:creationId xmlns:a16="http://schemas.microsoft.com/office/drawing/2014/main" id="{AFC95069-A6FF-08A0-03A5-95A329592B9D}"/>
                </a:ext>
              </a:extLst>
            </p:cNvPr>
            <p:cNvSpPr/>
            <p:nvPr/>
          </p:nvSpPr>
          <p:spPr>
            <a:xfrm rot="16200000">
              <a:off x="4636213" y="600498"/>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4" name="Down Arrow 1443">
              <a:extLst>
                <a:ext uri="{FF2B5EF4-FFF2-40B4-BE49-F238E27FC236}">
                  <a16:creationId xmlns:a16="http://schemas.microsoft.com/office/drawing/2014/main" id="{5260E6F6-6729-21CF-FBF9-BF3DFA7861A7}"/>
                </a:ext>
              </a:extLst>
            </p:cNvPr>
            <p:cNvSpPr/>
            <p:nvPr/>
          </p:nvSpPr>
          <p:spPr>
            <a:xfrm rot="18167259">
              <a:off x="5322014" y="790997"/>
              <a:ext cx="102117" cy="143368"/>
            </a:xfrm>
            <a:prstGeom prst="downArrow">
              <a:avLst/>
            </a:prstGeom>
            <a:solidFill>
              <a:schemeClr val="tx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46" name="TextBox 1445">
            <a:extLst>
              <a:ext uri="{FF2B5EF4-FFF2-40B4-BE49-F238E27FC236}">
                <a16:creationId xmlns:a16="http://schemas.microsoft.com/office/drawing/2014/main" id="{8A5AC234-B429-20BD-0DA3-2581B87BFC06}"/>
              </a:ext>
            </a:extLst>
          </p:cNvPr>
          <p:cNvSpPr txBox="1"/>
          <p:nvPr/>
        </p:nvSpPr>
        <p:spPr>
          <a:xfrm>
            <a:off x="4637976" y="1903322"/>
            <a:ext cx="895150" cy="461665"/>
          </a:xfrm>
          <a:prstGeom prst="rect">
            <a:avLst/>
          </a:prstGeom>
          <a:noFill/>
        </p:spPr>
        <p:txBody>
          <a:bodyPr wrap="square" rtlCol="0">
            <a:spAutoFit/>
          </a:bodyPr>
          <a:lstStyle/>
          <a:p>
            <a:pPr algn="ctr"/>
            <a:r>
              <a:rPr lang="en-US" sz="800"/>
              <a:t>APOE</a:t>
            </a:r>
          </a:p>
          <a:p>
            <a:pPr algn="ctr"/>
            <a:r>
              <a:rPr lang="en-US" sz="800"/>
              <a:t>C1QA</a:t>
            </a:r>
          </a:p>
          <a:p>
            <a:pPr algn="ctr"/>
            <a:r>
              <a:rPr lang="en-US" sz="800"/>
              <a:t>C1QB</a:t>
            </a:r>
          </a:p>
        </p:txBody>
      </p:sp>
      <p:sp>
        <p:nvSpPr>
          <p:cNvPr id="1447" name="TextBox 1446">
            <a:extLst>
              <a:ext uri="{FF2B5EF4-FFF2-40B4-BE49-F238E27FC236}">
                <a16:creationId xmlns:a16="http://schemas.microsoft.com/office/drawing/2014/main" id="{3FE74A50-898A-A3A2-6F0D-588F8B928623}"/>
              </a:ext>
            </a:extLst>
          </p:cNvPr>
          <p:cNvSpPr txBox="1"/>
          <p:nvPr/>
        </p:nvSpPr>
        <p:spPr>
          <a:xfrm>
            <a:off x="2929604" y="623375"/>
            <a:ext cx="895150" cy="461665"/>
          </a:xfrm>
          <a:prstGeom prst="rect">
            <a:avLst/>
          </a:prstGeom>
          <a:noFill/>
        </p:spPr>
        <p:txBody>
          <a:bodyPr wrap="square" rtlCol="0">
            <a:spAutoFit/>
          </a:bodyPr>
          <a:lstStyle/>
          <a:p>
            <a:pPr algn="ctr"/>
            <a:r>
              <a:rPr lang="en-US" sz="800"/>
              <a:t>WNT1A</a:t>
            </a:r>
          </a:p>
          <a:p>
            <a:pPr algn="ctr"/>
            <a:r>
              <a:rPr lang="en-US" sz="800"/>
              <a:t>WNT1B</a:t>
            </a:r>
          </a:p>
          <a:p>
            <a:pPr algn="ctr"/>
            <a:r>
              <a:rPr lang="en-US" sz="800"/>
              <a:t>CRX2</a:t>
            </a:r>
          </a:p>
        </p:txBody>
      </p:sp>
      <p:sp>
        <p:nvSpPr>
          <p:cNvPr id="1448" name="TextBox 1447">
            <a:extLst>
              <a:ext uri="{FF2B5EF4-FFF2-40B4-BE49-F238E27FC236}">
                <a16:creationId xmlns:a16="http://schemas.microsoft.com/office/drawing/2014/main" id="{58B7541C-AC19-CA74-15CC-657C8E5C8DD1}"/>
              </a:ext>
            </a:extLst>
          </p:cNvPr>
          <p:cNvSpPr txBox="1"/>
          <p:nvPr/>
        </p:nvSpPr>
        <p:spPr>
          <a:xfrm>
            <a:off x="5563033" y="635098"/>
            <a:ext cx="895150" cy="461665"/>
          </a:xfrm>
          <a:prstGeom prst="rect">
            <a:avLst/>
          </a:prstGeom>
          <a:noFill/>
        </p:spPr>
        <p:txBody>
          <a:bodyPr wrap="square" rtlCol="0">
            <a:spAutoFit/>
          </a:bodyPr>
          <a:lstStyle/>
          <a:p>
            <a:pPr algn="ctr"/>
            <a:r>
              <a:rPr lang="en-US" sz="800"/>
              <a:t>IL12</a:t>
            </a:r>
          </a:p>
          <a:p>
            <a:pPr algn="ctr"/>
            <a:r>
              <a:rPr lang="en-US" sz="800"/>
              <a:t>IL1</a:t>
            </a:r>
          </a:p>
          <a:p>
            <a:pPr algn="ctr"/>
            <a:r>
              <a:rPr lang="en-US" sz="800"/>
              <a:t>CD45</a:t>
            </a:r>
          </a:p>
        </p:txBody>
      </p:sp>
    </p:spTree>
    <p:extLst>
      <p:ext uri="{BB962C8B-B14F-4D97-AF65-F5344CB8AC3E}">
        <p14:creationId xmlns:p14="http://schemas.microsoft.com/office/powerpoint/2010/main" val="239039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9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9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9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9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0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02"/>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1419"/>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1420"/>
                                        </p:tgtEl>
                                        <p:attrNameLst>
                                          <p:attrName>style.visibility</p:attrName>
                                        </p:attrNameLst>
                                      </p:cBhvr>
                                      <p:to>
                                        <p:strVal val="visible"/>
                                      </p:to>
                                    </p:set>
                                  </p:childTnLst>
                                </p:cTn>
                              </p:par>
                              <p:par>
                                <p:cTn id="41" presetID="1" presetClass="entr" presetSubtype="0" fill="hold" grpId="0" nodeType="withEffect">
                                  <p:stCondLst>
                                    <p:cond delay="2000"/>
                                  </p:stCondLst>
                                  <p:childTnLst>
                                    <p:set>
                                      <p:cBhvr>
                                        <p:cTn id="42" dur="1" fill="hold">
                                          <p:stCondLst>
                                            <p:cond delay="0"/>
                                          </p:stCondLst>
                                        </p:cTn>
                                        <p:tgtEl>
                                          <p:spTgt spid="1398"/>
                                        </p:tgtEl>
                                        <p:attrNameLst>
                                          <p:attrName>style.visibility</p:attrName>
                                        </p:attrNameLst>
                                      </p:cBhvr>
                                      <p:to>
                                        <p:strVal val="visible"/>
                                      </p:to>
                                    </p:set>
                                  </p:childTnLst>
                                </p:cTn>
                              </p:par>
                              <p:par>
                                <p:cTn id="43" presetID="1" presetClass="entr" presetSubtype="0" fill="hold" nodeType="withEffect">
                                  <p:stCondLst>
                                    <p:cond delay="2000"/>
                                  </p:stCondLst>
                                  <p:childTnLst>
                                    <p:set>
                                      <p:cBhvr>
                                        <p:cTn id="44" dur="1" fill="hold">
                                          <p:stCondLst>
                                            <p:cond delay="0"/>
                                          </p:stCondLst>
                                        </p:cTn>
                                        <p:tgtEl>
                                          <p:spTgt spid="1407"/>
                                        </p:tgtEl>
                                        <p:attrNameLst>
                                          <p:attrName>style.visibility</p:attrName>
                                        </p:attrNameLst>
                                      </p:cBhvr>
                                      <p:to>
                                        <p:strVal val="visible"/>
                                      </p:to>
                                    </p:set>
                                  </p:childTnLst>
                                </p:cTn>
                              </p:par>
                              <p:par>
                                <p:cTn id="45" presetID="1" presetClass="entr" presetSubtype="0" fill="hold" nodeType="withEffect">
                                  <p:stCondLst>
                                    <p:cond delay="2000"/>
                                  </p:stCondLst>
                                  <p:childTnLst>
                                    <p:set>
                                      <p:cBhvr>
                                        <p:cTn id="46" dur="1" fill="hold">
                                          <p:stCondLst>
                                            <p:cond delay="0"/>
                                          </p:stCondLst>
                                        </p:cTn>
                                        <p:tgtEl>
                                          <p:spTgt spid="1408"/>
                                        </p:tgtEl>
                                        <p:attrNameLst>
                                          <p:attrName>style.visibility</p:attrName>
                                        </p:attrNameLst>
                                      </p:cBhvr>
                                      <p:to>
                                        <p:strVal val="visible"/>
                                      </p:to>
                                    </p:set>
                                  </p:childTnLst>
                                </p:cTn>
                              </p:par>
                              <p:par>
                                <p:cTn id="47" presetID="1" presetClass="entr" presetSubtype="0" fill="hold" grpId="0" nodeType="withEffect">
                                  <p:stCondLst>
                                    <p:cond delay="3000"/>
                                  </p:stCondLst>
                                  <p:childTnLst>
                                    <p:set>
                                      <p:cBhvr>
                                        <p:cTn id="48" dur="1" fill="hold">
                                          <p:stCondLst>
                                            <p:cond delay="0"/>
                                          </p:stCondLst>
                                        </p:cTn>
                                        <p:tgtEl>
                                          <p:spTgt spid="1421"/>
                                        </p:tgtEl>
                                        <p:attrNameLst>
                                          <p:attrName>style.visibility</p:attrName>
                                        </p:attrNameLst>
                                      </p:cBhvr>
                                      <p:to>
                                        <p:strVal val="visible"/>
                                      </p:to>
                                    </p:set>
                                  </p:childTnLst>
                                </p:cTn>
                              </p:par>
                              <p:par>
                                <p:cTn id="49" presetID="1" presetClass="entr" presetSubtype="0" fill="hold" grpId="0" nodeType="withEffect">
                                  <p:stCondLst>
                                    <p:cond delay="3000"/>
                                  </p:stCondLst>
                                  <p:childTnLst>
                                    <p:set>
                                      <p:cBhvr>
                                        <p:cTn id="50" dur="1" fill="hold">
                                          <p:stCondLst>
                                            <p:cond delay="0"/>
                                          </p:stCondLst>
                                        </p:cTn>
                                        <p:tgtEl>
                                          <p:spTgt spid="14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419"/>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420"/>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421"/>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42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40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1402"/>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1407"/>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1408"/>
                                        </p:tgtEl>
                                        <p:attrNameLst>
                                          <p:attrName>style.visibility</p:attrName>
                                        </p:attrNameLst>
                                      </p:cBhvr>
                                      <p:to>
                                        <p:strVal val="hidden"/>
                                      </p:to>
                                    </p:set>
                                  </p:childTnLst>
                                </p:cTn>
                              </p:par>
                              <p:par>
                                <p:cTn id="69" presetID="0" presetClass="path" presetSubtype="0" accel="50000" decel="50000" fill="hold" grpId="1" nodeType="withEffect">
                                  <p:stCondLst>
                                    <p:cond delay="1000"/>
                                  </p:stCondLst>
                                  <p:childTnLst>
                                    <p:animMotion origin="layout" path="M -8.33333E-7 3.7037E-6 L 0.0007 0.12284 " pathEditMode="relative" rAng="0" ptsTypes="AA">
                                      <p:cBhvr>
                                        <p:cTn id="70" dur="2000" fill="hold"/>
                                        <p:tgtEl>
                                          <p:spTgt spid="1397"/>
                                        </p:tgtEl>
                                        <p:attrNameLst>
                                          <p:attrName>ppt_x</p:attrName>
                                          <p:attrName>ppt_y</p:attrName>
                                        </p:attrNameLst>
                                      </p:cBhvr>
                                      <p:rCtr x="35" y="6142"/>
                                    </p:animMotion>
                                  </p:childTnLst>
                                </p:cTn>
                              </p:par>
                              <p:par>
                                <p:cTn id="71" presetID="0" presetClass="path" presetSubtype="0" accel="50000" decel="50000" fill="hold" grpId="1" nodeType="withEffect">
                                  <p:stCondLst>
                                    <p:cond delay="1000"/>
                                  </p:stCondLst>
                                  <p:childTnLst>
                                    <p:animMotion origin="layout" path="M 0 0 L 0.06875 0 " pathEditMode="relative" ptsTypes="AA">
                                      <p:cBhvr>
                                        <p:cTn id="72" dur="2000" fill="hold"/>
                                        <p:tgtEl>
                                          <p:spTgt spid="1396"/>
                                        </p:tgtEl>
                                        <p:attrNameLst>
                                          <p:attrName>ppt_x</p:attrName>
                                          <p:attrName>ppt_y</p:attrName>
                                        </p:attrNameLst>
                                      </p:cBhvr>
                                    </p:animMotion>
                                  </p:childTnLst>
                                </p:cTn>
                              </p:par>
                              <p:par>
                                <p:cTn id="73" presetID="0" presetClass="path" presetSubtype="0" accel="50000" decel="50000" fill="hold" grpId="1" nodeType="withEffect">
                                  <p:stCondLst>
                                    <p:cond delay="1000"/>
                                  </p:stCondLst>
                                  <p:childTnLst>
                                    <p:animMotion origin="layout" path="M 0 0 L -0.07031 0 " pathEditMode="relative" ptsTypes="AA">
                                      <p:cBhvr>
                                        <p:cTn id="74" dur="2000" fill="hold"/>
                                        <p:tgtEl>
                                          <p:spTgt spid="1398"/>
                                        </p:tgtEl>
                                        <p:attrNameLst>
                                          <p:attrName>ppt_x</p:attrName>
                                          <p:attrName>ppt_y</p:attrName>
                                        </p:attrNameLst>
                                      </p:cBhvr>
                                    </p:animMotion>
                                  </p:childTnLst>
                                </p:cTn>
                              </p:par>
                              <p:par>
                                <p:cTn id="75" presetID="1" presetClass="entr" presetSubtype="0" fill="hold" nodeType="withEffect">
                                  <p:stCondLst>
                                    <p:cond delay="2000"/>
                                  </p:stCondLst>
                                  <p:childTnLst>
                                    <p:set>
                                      <p:cBhvr>
                                        <p:cTn id="76" dur="1" fill="hold">
                                          <p:stCondLst>
                                            <p:cond delay="0"/>
                                          </p:stCondLst>
                                        </p:cTn>
                                        <p:tgtEl>
                                          <p:spTgt spid="144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4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4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 grpId="0" animBg="1"/>
      <p:bldP spid="1394" grpId="0" animBg="1"/>
      <p:bldP spid="1395" grpId="0" animBg="1"/>
      <p:bldP spid="1396" grpId="0" animBg="1"/>
      <p:bldP spid="1396" grpId="1" animBg="1"/>
      <p:bldP spid="1397" grpId="0" animBg="1"/>
      <p:bldP spid="1397" grpId="1" animBg="1"/>
      <p:bldP spid="1398" grpId="0" animBg="1"/>
      <p:bldP spid="1398" grpId="1" animBg="1"/>
      <p:bldP spid="1419" grpId="0" animBg="1"/>
      <p:bldP spid="1419" grpId="1" animBg="1"/>
      <p:bldP spid="1420" grpId="0"/>
      <p:bldP spid="1420" grpId="1"/>
      <p:bldP spid="1421" grpId="0"/>
      <p:bldP spid="1421" grpId="1"/>
      <p:bldP spid="1422" grpId="0" animBg="1"/>
      <p:bldP spid="1422" grpId="1" animBg="1"/>
      <p:bldP spid="1446" grpId="0"/>
      <p:bldP spid="1447" grpId="0"/>
      <p:bldP spid="14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Plotting</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7" name="Group 6">
            <a:extLst>
              <a:ext uri="{FF2B5EF4-FFF2-40B4-BE49-F238E27FC236}">
                <a16:creationId xmlns:a16="http://schemas.microsoft.com/office/drawing/2014/main" id="{8529C5FC-4C62-8648-2D15-4B48C8E76425}"/>
              </a:ext>
            </a:extLst>
          </p:cNvPr>
          <p:cNvGrpSpPr/>
          <p:nvPr/>
        </p:nvGrpSpPr>
        <p:grpSpPr>
          <a:xfrm>
            <a:off x="1827458" y="1831167"/>
            <a:ext cx="2342066" cy="1746260"/>
            <a:chOff x="1541708" y="2069292"/>
            <a:chExt cx="2743476" cy="1746260"/>
          </a:xfrm>
        </p:grpSpPr>
        <p:cxnSp>
          <p:nvCxnSpPr>
            <p:cNvPr id="4" name="Straight Arrow Connector 3">
              <a:extLst>
                <a:ext uri="{FF2B5EF4-FFF2-40B4-BE49-F238E27FC236}">
                  <a16:creationId xmlns:a16="http://schemas.microsoft.com/office/drawing/2014/main" id="{E62F1CA1-B086-ADDF-C55F-66B69203680C}"/>
                </a:ext>
              </a:extLst>
            </p:cNvPr>
            <p:cNvCxnSpPr/>
            <p:nvPr/>
          </p:nvCxnSpPr>
          <p:spPr>
            <a:xfrm flipH="1">
              <a:off x="1546806" y="3810105"/>
              <a:ext cx="2738378" cy="5447"/>
            </a:xfrm>
            <a:prstGeom prst="straightConnector1">
              <a:avLst/>
            </a:prstGeom>
          </p:spPr>
          <p:style>
            <a:lnRef idx="2">
              <a:schemeClr val="dk1"/>
            </a:lnRef>
            <a:fillRef idx="0">
              <a:schemeClr val="dk1"/>
            </a:fillRef>
            <a:effectRef idx="1">
              <a:schemeClr val="dk1"/>
            </a:effectRef>
            <a:fontRef idx="minor">
              <a:schemeClr val="tx1"/>
            </a:fontRef>
          </p:style>
        </p:cxnSp>
        <p:cxnSp>
          <p:nvCxnSpPr>
            <p:cNvPr id="6" name="Straight Arrow Connector 5">
              <a:extLst>
                <a:ext uri="{FF2B5EF4-FFF2-40B4-BE49-F238E27FC236}">
                  <a16:creationId xmlns:a16="http://schemas.microsoft.com/office/drawing/2014/main" id="{CF779176-4260-9B02-2180-F76B572C30BA}"/>
                </a:ext>
              </a:extLst>
            </p:cNvPr>
            <p:cNvCxnSpPr>
              <a:cxnSpLocks/>
            </p:cNvCxnSpPr>
            <p:nvPr/>
          </p:nvCxnSpPr>
          <p:spPr>
            <a:xfrm>
              <a:off x="1541708" y="2069292"/>
              <a:ext cx="4514" cy="1742182"/>
            </a:xfrm>
            <a:prstGeom prst="straightConnector1">
              <a:avLst/>
            </a:prstGeom>
          </p:spPr>
          <p:style>
            <a:lnRef idx="2">
              <a:schemeClr val="dk1"/>
            </a:lnRef>
            <a:fillRef idx="0">
              <a:schemeClr val="dk1"/>
            </a:fillRef>
            <a:effectRef idx="1">
              <a:schemeClr val="dk1"/>
            </a:effectRef>
            <a:fontRef idx="minor">
              <a:schemeClr val="tx1"/>
            </a:fontRef>
          </p:style>
        </p:cxnSp>
      </p:grpSp>
      <p:grpSp>
        <p:nvGrpSpPr>
          <p:cNvPr id="25" name="Group 24">
            <a:extLst>
              <a:ext uri="{FF2B5EF4-FFF2-40B4-BE49-F238E27FC236}">
                <a16:creationId xmlns:a16="http://schemas.microsoft.com/office/drawing/2014/main" id="{C120F34C-A0B6-3B2C-B70A-0F35E23AE4BC}"/>
              </a:ext>
            </a:extLst>
          </p:cNvPr>
          <p:cNvGrpSpPr/>
          <p:nvPr/>
        </p:nvGrpSpPr>
        <p:grpSpPr>
          <a:xfrm>
            <a:off x="2122714" y="2490106"/>
            <a:ext cx="234722" cy="221117"/>
            <a:chOff x="2122714" y="2190749"/>
            <a:chExt cx="673552" cy="544285"/>
          </a:xfrm>
        </p:grpSpPr>
        <p:sp>
          <p:nvSpPr>
            <p:cNvPr id="9" name="Oval 8">
              <a:extLst>
                <a:ext uri="{FF2B5EF4-FFF2-40B4-BE49-F238E27FC236}">
                  <a16:creationId xmlns:a16="http://schemas.microsoft.com/office/drawing/2014/main" id="{4CAD43D2-2BF8-7FB5-7295-754AB92EB1D7}"/>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588A945-C3C0-3D9F-ACF9-2BB52AA00562}"/>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77B177C-7C2D-F919-F4BE-CF3B058C3195}"/>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913D48DB-B77D-E1D3-8322-7B374390782E}"/>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4E84F1C-C04A-990F-8A10-B638092E6730}"/>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72368AE-1160-BB36-FF8A-78861424181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9DFD4091-0062-4C28-A94F-8BFFFDE7CB09}"/>
              </a:ext>
            </a:extLst>
          </p:cNvPr>
          <p:cNvGrpSpPr/>
          <p:nvPr/>
        </p:nvGrpSpPr>
        <p:grpSpPr>
          <a:xfrm>
            <a:off x="2357434" y="2571752"/>
            <a:ext cx="234721" cy="221118"/>
            <a:chOff x="2122714" y="2190749"/>
            <a:chExt cx="673552" cy="544285"/>
          </a:xfrm>
        </p:grpSpPr>
        <p:sp>
          <p:nvSpPr>
            <p:cNvPr id="27" name="Oval 26">
              <a:extLst>
                <a:ext uri="{FF2B5EF4-FFF2-40B4-BE49-F238E27FC236}">
                  <a16:creationId xmlns:a16="http://schemas.microsoft.com/office/drawing/2014/main" id="{D2FDE451-7D28-48D5-E52A-AEF0A561DDE5}"/>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730D59C-0285-B81B-47D2-E27978703A1A}"/>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507EC40-AF82-E27E-DCC0-EF8D90AF3C5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D4E96B5-1BD6-C9A9-9E87-562766EC2BF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9EBAFD8-5243-BA65-0482-E830210AB27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7F2D51F-918F-A0E5-CA72-FBA8B931390E}"/>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FEADCD10-3EF7-2476-5903-5D4EC5860CBE}"/>
              </a:ext>
            </a:extLst>
          </p:cNvPr>
          <p:cNvGrpSpPr/>
          <p:nvPr/>
        </p:nvGrpSpPr>
        <p:grpSpPr>
          <a:xfrm>
            <a:off x="2122711" y="2632984"/>
            <a:ext cx="234721" cy="221118"/>
            <a:chOff x="2122714" y="2190749"/>
            <a:chExt cx="673552" cy="544285"/>
          </a:xfrm>
        </p:grpSpPr>
        <p:sp>
          <p:nvSpPr>
            <p:cNvPr id="34" name="Oval 33">
              <a:extLst>
                <a:ext uri="{FF2B5EF4-FFF2-40B4-BE49-F238E27FC236}">
                  <a16:creationId xmlns:a16="http://schemas.microsoft.com/office/drawing/2014/main" id="{91E96241-1E24-A098-7388-15447EFE536D}"/>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9AC9707-CD9F-EE0D-3D76-B485246CF2C8}"/>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DA15949-20F1-C5E9-85A3-2C6974C15C0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616D1BB-A715-46D3-644F-A8D51471DEF2}"/>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5930085-31E1-72F4-2733-0EDC8228EA30}"/>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348D111-D7E1-4B68-971C-B81C11758F63}"/>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5676885-FB93-F7B7-8495-0715AF7154F4}"/>
              </a:ext>
            </a:extLst>
          </p:cNvPr>
          <p:cNvGrpSpPr/>
          <p:nvPr/>
        </p:nvGrpSpPr>
        <p:grpSpPr>
          <a:xfrm>
            <a:off x="2241773" y="2350636"/>
            <a:ext cx="234721" cy="221118"/>
            <a:chOff x="2122714" y="2190749"/>
            <a:chExt cx="673552" cy="544285"/>
          </a:xfrm>
        </p:grpSpPr>
        <p:sp>
          <p:nvSpPr>
            <p:cNvPr id="41" name="Oval 40">
              <a:extLst>
                <a:ext uri="{FF2B5EF4-FFF2-40B4-BE49-F238E27FC236}">
                  <a16:creationId xmlns:a16="http://schemas.microsoft.com/office/drawing/2014/main" id="{D6752538-92C6-0413-E391-8D607E6AB4A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22994E2-AB56-4E3D-A1B8-4D40AF12B1FE}"/>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33E2225-612D-5284-4CFB-7E55DBFD7234}"/>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04174D81-2EAE-8351-60D3-A7C0A799F84E}"/>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0D63151-436E-7C5B-60BA-EEA37604B53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6AC7730-EAE3-C94C-4261-186DA49094A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D8452757-F1F9-BBE5-E65C-320A8998E9B2}"/>
              </a:ext>
            </a:extLst>
          </p:cNvPr>
          <p:cNvGrpSpPr/>
          <p:nvPr/>
        </p:nvGrpSpPr>
        <p:grpSpPr>
          <a:xfrm>
            <a:off x="2694211" y="3061609"/>
            <a:ext cx="234721" cy="221118"/>
            <a:chOff x="2122714" y="2190749"/>
            <a:chExt cx="673552" cy="544285"/>
          </a:xfrm>
        </p:grpSpPr>
        <p:sp>
          <p:nvSpPr>
            <p:cNvPr id="48" name="Oval 47">
              <a:extLst>
                <a:ext uri="{FF2B5EF4-FFF2-40B4-BE49-F238E27FC236}">
                  <a16:creationId xmlns:a16="http://schemas.microsoft.com/office/drawing/2014/main" id="{67575ADE-B89E-8F0F-1890-90E769521E0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C168ADB-38A0-8056-B97A-C0946CFB7688}"/>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5AB9AFC-2EAA-B7EE-9974-FED520B8836B}"/>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5F7BA00-6D57-EB0B-7941-BA86FA655E97}"/>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094271C2-402E-0F00-EF4A-DAEA8C13F0D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341A2D0-2FF3-721B-B6BB-F796E899D7EC}"/>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D70B5C6A-BE41-3995-0476-349A9C286DCE}"/>
              </a:ext>
            </a:extLst>
          </p:cNvPr>
          <p:cNvGrpSpPr/>
          <p:nvPr/>
        </p:nvGrpSpPr>
        <p:grpSpPr>
          <a:xfrm>
            <a:off x="2813273" y="3156859"/>
            <a:ext cx="234721" cy="221118"/>
            <a:chOff x="2122714" y="2190749"/>
            <a:chExt cx="673552" cy="544285"/>
          </a:xfrm>
        </p:grpSpPr>
        <p:sp>
          <p:nvSpPr>
            <p:cNvPr id="55" name="Oval 54">
              <a:extLst>
                <a:ext uri="{FF2B5EF4-FFF2-40B4-BE49-F238E27FC236}">
                  <a16:creationId xmlns:a16="http://schemas.microsoft.com/office/drawing/2014/main" id="{C5870AF2-7893-DA74-6772-52D52C4ADAB7}"/>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D646B9E3-DA80-987D-DBAC-FA1347BD408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2447E1BF-ED54-4F28-8CB9-C5FEEA28EB8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8B67685-BF41-5691-CCDE-44EDE589E527}"/>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46A16080-1F16-E391-F210-E73F4ED4CA3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26DAED55-17B0-4CEA-AD5A-F8BF8AA957EC}"/>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1" name="Group 60">
            <a:extLst>
              <a:ext uri="{FF2B5EF4-FFF2-40B4-BE49-F238E27FC236}">
                <a16:creationId xmlns:a16="http://schemas.microsoft.com/office/drawing/2014/main" id="{EDDA6497-B7ED-8223-A829-244AE4B796AF}"/>
              </a:ext>
            </a:extLst>
          </p:cNvPr>
          <p:cNvGrpSpPr/>
          <p:nvPr/>
        </p:nvGrpSpPr>
        <p:grpSpPr>
          <a:xfrm>
            <a:off x="2694211" y="3156859"/>
            <a:ext cx="234721" cy="221118"/>
            <a:chOff x="2122714" y="2190749"/>
            <a:chExt cx="673552" cy="544285"/>
          </a:xfrm>
        </p:grpSpPr>
        <p:sp>
          <p:nvSpPr>
            <p:cNvPr id="62" name="Oval 61">
              <a:extLst>
                <a:ext uri="{FF2B5EF4-FFF2-40B4-BE49-F238E27FC236}">
                  <a16:creationId xmlns:a16="http://schemas.microsoft.com/office/drawing/2014/main" id="{A4B8F6F5-6AD0-8CA2-F86C-FBCFABF57D63}"/>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640C6AD-2C77-8AD4-CCDD-74FC8D2A792B}"/>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D62B5DA8-A998-8798-9C91-DD4BE5F2F47D}"/>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F8D6A44C-E477-2D5A-C11A-E7D8C7F66C0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A3E4002B-2DAF-080C-8A0F-90AAB889B7FD}"/>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981EA8C1-99B3-2A0E-A776-02172B0EE5E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 name="Group 323">
            <a:extLst>
              <a:ext uri="{FF2B5EF4-FFF2-40B4-BE49-F238E27FC236}">
                <a16:creationId xmlns:a16="http://schemas.microsoft.com/office/drawing/2014/main" id="{FFB15A5D-A357-F240-1C24-E7A406F18318}"/>
              </a:ext>
            </a:extLst>
          </p:cNvPr>
          <p:cNvGrpSpPr/>
          <p:nvPr/>
        </p:nvGrpSpPr>
        <p:grpSpPr>
          <a:xfrm>
            <a:off x="3619497" y="3061609"/>
            <a:ext cx="234721" cy="221118"/>
            <a:chOff x="2122714" y="2190749"/>
            <a:chExt cx="673552" cy="544285"/>
          </a:xfrm>
        </p:grpSpPr>
        <p:sp>
          <p:nvSpPr>
            <p:cNvPr id="325" name="Oval 324">
              <a:extLst>
                <a:ext uri="{FF2B5EF4-FFF2-40B4-BE49-F238E27FC236}">
                  <a16:creationId xmlns:a16="http://schemas.microsoft.com/office/drawing/2014/main" id="{8C04D843-275E-9453-0B2D-F0BFF7680E90}"/>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Oval 325">
              <a:extLst>
                <a:ext uri="{FF2B5EF4-FFF2-40B4-BE49-F238E27FC236}">
                  <a16:creationId xmlns:a16="http://schemas.microsoft.com/office/drawing/2014/main" id="{B52DD0BE-2891-F6CB-BE40-F660FBA86649}"/>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1D4B5C71-5F8C-73F0-230B-F7BB0E469F8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34B0E48C-4307-A771-EE1A-447D3C3121DF}"/>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6B46E74E-EACD-46C9-2001-46E6F2D438E8}"/>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4F746F84-C26A-2A12-51C8-C58D0B7B5F2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1" name="Group 330">
            <a:extLst>
              <a:ext uri="{FF2B5EF4-FFF2-40B4-BE49-F238E27FC236}">
                <a16:creationId xmlns:a16="http://schemas.microsoft.com/office/drawing/2014/main" id="{EE181777-C774-AB36-C957-3266C666A31C}"/>
              </a:ext>
            </a:extLst>
          </p:cNvPr>
          <p:cNvGrpSpPr/>
          <p:nvPr/>
        </p:nvGrpSpPr>
        <p:grpSpPr>
          <a:xfrm>
            <a:off x="3673925" y="2823484"/>
            <a:ext cx="234721" cy="221118"/>
            <a:chOff x="2122714" y="2190749"/>
            <a:chExt cx="673552" cy="544285"/>
          </a:xfrm>
        </p:grpSpPr>
        <p:sp>
          <p:nvSpPr>
            <p:cNvPr id="332" name="Oval 331">
              <a:extLst>
                <a:ext uri="{FF2B5EF4-FFF2-40B4-BE49-F238E27FC236}">
                  <a16:creationId xmlns:a16="http://schemas.microsoft.com/office/drawing/2014/main" id="{B1F629A2-9A3E-6304-5F23-E2D7166C095E}"/>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6BC9FA67-416A-1FD3-9BA1-70953B224EDF}"/>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63BF89A3-1F2C-F852-F454-8FD0789FA18A}"/>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5A8D3841-ABEB-C21F-A0BD-538F33D2EC18}"/>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id="{9567B5C5-731B-DA8C-EFDE-FFD17C4177FE}"/>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id="{EA565DD5-8897-76DA-3994-87DD7ED8E06E}"/>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Group 337">
            <a:extLst>
              <a:ext uri="{FF2B5EF4-FFF2-40B4-BE49-F238E27FC236}">
                <a16:creationId xmlns:a16="http://schemas.microsoft.com/office/drawing/2014/main" id="{DD396DA8-7D2C-EB3C-2988-5714BA4DBFFB}"/>
              </a:ext>
            </a:extLst>
          </p:cNvPr>
          <p:cNvGrpSpPr/>
          <p:nvPr/>
        </p:nvGrpSpPr>
        <p:grpSpPr>
          <a:xfrm>
            <a:off x="3384773" y="2854100"/>
            <a:ext cx="234721" cy="221118"/>
            <a:chOff x="2122714" y="2190749"/>
            <a:chExt cx="673552" cy="544285"/>
          </a:xfrm>
        </p:grpSpPr>
        <p:sp>
          <p:nvSpPr>
            <p:cNvPr id="339" name="Oval 338">
              <a:extLst>
                <a:ext uri="{FF2B5EF4-FFF2-40B4-BE49-F238E27FC236}">
                  <a16:creationId xmlns:a16="http://schemas.microsoft.com/office/drawing/2014/main" id="{F2975E61-871C-EFA9-ADA2-26809244132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FF0043A9-7138-2565-FB79-FC5824A6276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id="{0750A178-DA3C-E8A2-3D9A-058B5D946C71}"/>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7068EE66-A78A-D302-FA10-6B8CD33CC282}"/>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E031DD20-E8AF-D1A3-C529-147637E6232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3A10A3F7-AB7D-7D6D-A5E7-C4E4DC579983}"/>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94FFFB42-54F4-075C-F601-D512A445669E}"/>
              </a:ext>
            </a:extLst>
          </p:cNvPr>
          <p:cNvGrpSpPr/>
          <p:nvPr/>
        </p:nvGrpSpPr>
        <p:grpSpPr>
          <a:xfrm rot="-4800000">
            <a:off x="3789586" y="2962957"/>
            <a:ext cx="234721" cy="221118"/>
            <a:chOff x="2122714" y="2190749"/>
            <a:chExt cx="673552" cy="544285"/>
          </a:xfrm>
        </p:grpSpPr>
        <p:sp>
          <p:nvSpPr>
            <p:cNvPr id="346" name="Oval 345">
              <a:extLst>
                <a:ext uri="{FF2B5EF4-FFF2-40B4-BE49-F238E27FC236}">
                  <a16:creationId xmlns:a16="http://schemas.microsoft.com/office/drawing/2014/main" id="{C74CDDFB-B078-0A95-3664-ED75347E1E10}"/>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B8481C55-3168-7300-0E42-1A74D1D43FFE}"/>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BBFC5565-F6E2-FF9A-92B6-613F30945B44}"/>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CBBFCE71-86DD-9584-1B8E-61BFAB674735}"/>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B023F914-9937-DD5F-5BC7-043EDC866019}"/>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44E2E796-E29D-DD33-9D67-FAEDACDA22A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2" name="Group 351">
            <a:extLst>
              <a:ext uri="{FF2B5EF4-FFF2-40B4-BE49-F238E27FC236}">
                <a16:creationId xmlns:a16="http://schemas.microsoft.com/office/drawing/2014/main" id="{371B7BDF-A10A-57C4-CBD9-B90B5CDEDE36}"/>
              </a:ext>
            </a:extLst>
          </p:cNvPr>
          <p:cNvGrpSpPr/>
          <p:nvPr/>
        </p:nvGrpSpPr>
        <p:grpSpPr>
          <a:xfrm rot="5400000">
            <a:off x="3435801" y="3044601"/>
            <a:ext cx="234721" cy="221118"/>
            <a:chOff x="2122714" y="2190749"/>
            <a:chExt cx="673552" cy="544285"/>
          </a:xfrm>
        </p:grpSpPr>
        <p:sp>
          <p:nvSpPr>
            <p:cNvPr id="353" name="Oval 352">
              <a:extLst>
                <a:ext uri="{FF2B5EF4-FFF2-40B4-BE49-F238E27FC236}">
                  <a16:creationId xmlns:a16="http://schemas.microsoft.com/office/drawing/2014/main" id="{BD937891-EC62-4FA6-F66F-D736C1E729C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06583879-075E-98B7-D333-543439E75986}"/>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33EC9CBA-BF00-F70F-C577-CC50D8ECAA0C}"/>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7E4095F0-B08E-5B61-37E3-7C175B1F2561}"/>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2393AD9A-22D4-19E2-1BC8-1CF9639EEB24}"/>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9052FFFA-64C8-8E8A-1F8B-6FFF02B20552}"/>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3" name="Group 362">
            <a:extLst>
              <a:ext uri="{FF2B5EF4-FFF2-40B4-BE49-F238E27FC236}">
                <a16:creationId xmlns:a16="http://schemas.microsoft.com/office/drawing/2014/main" id="{30643D00-BA68-5DFA-CB3A-DCC01EA5BE95}"/>
              </a:ext>
            </a:extLst>
          </p:cNvPr>
          <p:cNvGrpSpPr/>
          <p:nvPr/>
        </p:nvGrpSpPr>
        <p:grpSpPr>
          <a:xfrm>
            <a:off x="3500434" y="2714627"/>
            <a:ext cx="234721" cy="221118"/>
            <a:chOff x="2122714" y="2190749"/>
            <a:chExt cx="673552" cy="544285"/>
          </a:xfrm>
        </p:grpSpPr>
        <p:sp>
          <p:nvSpPr>
            <p:cNvPr id="364" name="Oval 363">
              <a:extLst>
                <a:ext uri="{FF2B5EF4-FFF2-40B4-BE49-F238E27FC236}">
                  <a16:creationId xmlns:a16="http://schemas.microsoft.com/office/drawing/2014/main" id="{11C5230E-32DD-FBD4-4B58-37558EB919FD}"/>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BB99E77E-6BB2-BDD4-CD3A-6B76D075AA50}"/>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055B7914-4B1B-2F29-549B-7201A8FACE6E}"/>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3528DDAC-27AC-EC00-0EE2-F3A8033603F0}"/>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A5B1C5B1-A650-2E29-FF08-B6F616DAB9D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9302F02F-A958-32F7-6071-1C9415ADFD07}"/>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0" name="Group 369">
            <a:extLst>
              <a:ext uri="{FF2B5EF4-FFF2-40B4-BE49-F238E27FC236}">
                <a16:creationId xmlns:a16="http://schemas.microsoft.com/office/drawing/2014/main" id="{F3CF9203-18B1-E514-F413-A8F2FA793F24}"/>
              </a:ext>
            </a:extLst>
          </p:cNvPr>
          <p:cNvGrpSpPr/>
          <p:nvPr/>
        </p:nvGrpSpPr>
        <p:grpSpPr>
          <a:xfrm rot="-3660000">
            <a:off x="3384773" y="2595564"/>
            <a:ext cx="234721" cy="221118"/>
            <a:chOff x="2122714" y="2190749"/>
            <a:chExt cx="673552" cy="544285"/>
          </a:xfrm>
        </p:grpSpPr>
        <p:sp>
          <p:nvSpPr>
            <p:cNvPr id="371" name="Oval 370">
              <a:extLst>
                <a:ext uri="{FF2B5EF4-FFF2-40B4-BE49-F238E27FC236}">
                  <a16:creationId xmlns:a16="http://schemas.microsoft.com/office/drawing/2014/main" id="{B0129B4C-BEE8-D497-5C06-FDE699BBDBB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410FD2AA-024F-BAC3-C0AF-8329663F40DC}"/>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BC5F299A-C21D-AB8F-EF83-87D46C4725C8}"/>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AF328655-E437-F2A7-B154-1373BDBA89D4}"/>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38F4956A-8CF6-8219-C623-AE42F6BC0A07}"/>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32200FA8-32E0-6956-BC03-DDAEBA268C58}"/>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7" name="Group 376">
            <a:extLst>
              <a:ext uri="{FF2B5EF4-FFF2-40B4-BE49-F238E27FC236}">
                <a16:creationId xmlns:a16="http://schemas.microsoft.com/office/drawing/2014/main" id="{98CE118C-E0D7-DC26-BAB8-D78A47BFD71C}"/>
              </a:ext>
            </a:extLst>
          </p:cNvPr>
          <p:cNvGrpSpPr/>
          <p:nvPr/>
        </p:nvGrpSpPr>
        <p:grpSpPr>
          <a:xfrm>
            <a:off x="3554863" y="2854100"/>
            <a:ext cx="234721" cy="221118"/>
            <a:chOff x="2122714" y="2190749"/>
            <a:chExt cx="673552" cy="544285"/>
          </a:xfrm>
        </p:grpSpPr>
        <p:sp>
          <p:nvSpPr>
            <p:cNvPr id="378" name="Oval 377">
              <a:extLst>
                <a:ext uri="{FF2B5EF4-FFF2-40B4-BE49-F238E27FC236}">
                  <a16:creationId xmlns:a16="http://schemas.microsoft.com/office/drawing/2014/main" id="{3E768308-ACEE-095B-97B5-D273DBF93AA5}"/>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046B9F38-CCF3-191B-D234-207B26C1E4C1}"/>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5553EFBC-E5C2-64D8-9AEA-8545A9DCEB98}"/>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1E87C542-58E1-29FB-3D4D-B2D1733F0269}"/>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A323A5DD-FE84-6C40-FE39-A4A648486982}"/>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4BDFF3A7-FB0D-F314-13D3-0B115CFD9E4A}"/>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4" name="Group 383">
            <a:extLst>
              <a:ext uri="{FF2B5EF4-FFF2-40B4-BE49-F238E27FC236}">
                <a16:creationId xmlns:a16="http://schemas.microsoft.com/office/drawing/2014/main" id="{BD2EAD3F-A0C0-9006-88CC-7EA24B8638D8}"/>
              </a:ext>
            </a:extLst>
          </p:cNvPr>
          <p:cNvGrpSpPr/>
          <p:nvPr/>
        </p:nvGrpSpPr>
        <p:grpSpPr>
          <a:xfrm rot="-3720000">
            <a:off x="2813273" y="3017386"/>
            <a:ext cx="234721" cy="221118"/>
            <a:chOff x="2122714" y="2190749"/>
            <a:chExt cx="673552" cy="544285"/>
          </a:xfrm>
        </p:grpSpPr>
        <p:sp>
          <p:nvSpPr>
            <p:cNvPr id="385" name="Oval 384">
              <a:extLst>
                <a:ext uri="{FF2B5EF4-FFF2-40B4-BE49-F238E27FC236}">
                  <a16:creationId xmlns:a16="http://schemas.microsoft.com/office/drawing/2014/main" id="{995DF14A-8DC2-D6FA-E02D-0F6B9F1431BE}"/>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A69DADE7-DE2D-647E-7499-72B21C54AA8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08E0AD64-753C-B013-6B36-A1271CD6E712}"/>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id="{7993FA75-E922-05EA-6294-609B9E7C67D3}"/>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7AFC6262-A4D6-ACE2-BB22-21EBE21DE504}"/>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B138AA67-4141-B6F8-B9E1-859B5D070F2A}"/>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1" name="Group 390">
            <a:extLst>
              <a:ext uri="{FF2B5EF4-FFF2-40B4-BE49-F238E27FC236}">
                <a16:creationId xmlns:a16="http://schemas.microsoft.com/office/drawing/2014/main" id="{57DDDE3F-28FE-5FCB-10DB-521E199326B8}"/>
              </a:ext>
            </a:extLst>
          </p:cNvPr>
          <p:cNvGrpSpPr/>
          <p:nvPr/>
        </p:nvGrpSpPr>
        <p:grpSpPr>
          <a:xfrm rot="4140000">
            <a:off x="2095497" y="2830288"/>
            <a:ext cx="234721" cy="221118"/>
            <a:chOff x="2122714" y="2190749"/>
            <a:chExt cx="673552" cy="544285"/>
          </a:xfrm>
        </p:grpSpPr>
        <p:sp>
          <p:nvSpPr>
            <p:cNvPr id="392" name="Oval 391">
              <a:extLst>
                <a:ext uri="{FF2B5EF4-FFF2-40B4-BE49-F238E27FC236}">
                  <a16:creationId xmlns:a16="http://schemas.microsoft.com/office/drawing/2014/main" id="{929F6560-14BF-AF17-EC22-EC484A096D06}"/>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7444BA0F-9FD8-F683-4190-B032CB9D77F3}"/>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4723F139-85DB-740B-FBFD-58C2EB47215D}"/>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EFD9F534-B07E-178B-0C3A-4AA12ABCE333}"/>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53CE1D78-4A19-99E2-0BEB-FEE6DB8A96A6}"/>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5AEFA3A7-60C6-2833-A5AC-22A33679F419}"/>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8" name="Group 397">
            <a:extLst>
              <a:ext uri="{FF2B5EF4-FFF2-40B4-BE49-F238E27FC236}">
                <a16:creationId xmlns:a16="http://schemas.microsoft.com/office/drawing/2014/main" id="{519C2964-2DEA-E465-3E9E-95395358194B}"/>
              </a:ext>
            </a:extLst>
          </p:cNvPr>
          <p:cNvGrpSpPr/>
          <p:nvPr/>
        </p:nvGrpSpPr>
        <p:grpSpPr>
          <a:xfrm rot="12480000">
            <a:off x="1949220" y="2350636"/>
            <a:ext cx="234721" cy="221118"/>
            <a:chOff x="2122714" y="2190749"/>
            <a:chExt cx="673552" cy="544285"/>
          </a:xfrm>
        </p:grpSpPr>
        <p:sp>
          <p:nvSpPr>
            <p:cNvPr id="399" name="Oval 398">
              <a:extLst>
                <a:ext uri="{FF2B5EF4-FFF2-40B4-BE49-F238E27FC236}">
                  <a16:creationId xmlns:a16="http://schemas.microsoft.com/office/drawing/2014/main" id="{5972F62E-6CCD-8230-90E6-E423E5247EBB}"/>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C347A292-C6F8-92CE-F16C-A5C3E482A4DC}"/>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F39216EB-BD14-F705-D70C-BEC44DFBB8B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7339C5CE-AAEF-3FBA-0FF9-3D15D16804DB}"/>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EC1D139D-52A1-3357-31FA-AA15AC263623}"/>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C84C34E7-5E04-8C51-1332-21C7FFD8363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5" name="Group 404">
            <a:extLst>
              <a:ext uri="{FF2B5EF4-FFF2-40B4-BE49-F238E27FC236}">
                <a16:creationId xmlns:a16="http://schemas.microsoft.com/office/drawing/2014/main" id="{F53C72F7-42A0-AF24-2898-0650D64A2A30}"/>
              </a:ext>
            </a:extLst>
          </p:cNvPr>
          <p:cNvGrpSpPr/>
          <p:nvPr/>
        </p:nvGrpSpPr>
        <p:grpSpPr>
          <a:xfrm rot="4920000">
            <a:off x="2813273" y="2088699"/>
            <a:ext cx="234721" cy="221118"/>
            <a:chOff x="2122714" y="2190749"/>
            <a:chExt cx="673552" cy="544285"/>
          </a:xfrm>
        </p:grpSpPr>
        <p:sp>
          <p:nvSpPr>
            <p:cNvPr id="406" name="Oval 405">
              <a:extLst>
                <a:ext uri="{FF2B5EF4-FFF2-40B4-BE49-F238E27FC236}">
                  <a16:creationId xmlns:a16="http://schemas.microsoft.com/office/drawing/2014/main" id="{96642E60-4A49-7F90-D8D0-2771AB1CDF88}"/>
                </a:ext>
              </a:extLst>
            </p:cNvPr>
            <p:cNvSpPr/>
            <p:nvPr/>
          </p:nvSpPr>
          <p:spPr>
            <a:xfrm>
              <a:off x="2122714" y="2190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7C1D7B32-D9EC-CF79-1749-8F1DBA9E7154}"/>
                </a:ext>
              </a:extLst>
            </p:cNvPr>
            <p:cNvSpPr/>
            <p:nvPr/>
          </p:nvSpPr>
          <p:spPr>
            <a:xfrm>
              <a:off x="2122714" y="2490106"/>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6A8ED561-966C-DA6D-F462-67E56BA8A563}"/>
                </a:ext>
              </a:extLst>
            </p:cNvPr>
            <p:cNvSpPr/>
            <p:nvPr/>
          </p:nvSpPr>
          <p:spPr>
            <a:xfrm>
              <a:off x="2551338" y="2272392"/>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5F1C6C90-4BFC-4FAC-059E-BFC3B8AD4528}"/>
                </a:ext>
              </a:extLst>
            </p:cNvPr>
            <p:cNvSpPr/>
            <p:nvPr/>
          </p:nvSpPr>
          <p:spPr>
            <a:xfrm>
              <a:off x="2388053" y="2571749"/>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023104AA-45D2-3878-2A3A-820E167A6081}"/>
                </a:ext>
              </a:extLst>
            </p:cNvPr>
            <p:cNvSpPr/>
            <p:nvPr/>
          </p:nvSpPr>
          <p:spPr>
            <a:xfrm rot="2580000">
              <a:off x="2306410" y="2354035"/>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39FD1816-4B7C-F3C5-9548-1E40C507ACBB}"/>
                </a:ext>
              </a:extLst>
            </p:cNvPr>
            <p:cNvSpPr/>
            <p:nvPr/>
          </p:nvSpPr>
          <p:spPr>
            <a:xfrm>
              <a:off x="2632981" y="2541133"/>
              <a:ext cx="163285" cy="163285"/>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Folded Corner 2">
            <a:extLst>
              <a:ext uri="{FF2B5EF4-FFF2-40B4-BE49-F238E27FC236}">
                <a16:creationId xmlns:a16="http://schemas.microsoft.com/office/drawing/2014/main" id="{DC9ACAEC-3C10-78F8-7CEC-5F0A67CC9551}"/>
              </a:ext>
            </a:extLst>
          </p:cNvPr>
          <p:cNvSpPr/>
          <p:nvPr/>
        </p:nvSpPr>
        <p:spPr>
          <a:xfrm>
            <a:off x="7788569" y="97117"/>
            <a:ext cx="1270861" cy="440100"/>
          </a:xfrm>
          <a:prstGeom prst="foldedCorner">
            <a:avLst>
              <a:gd name="adj" fmla="val 34578"/>
            </a:avLst>
          </a:prstGeom>
          <a:solidFill>
            <a:srgbClr val="5EC9F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Group</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roup 144">
            <a:extLst>
              <a:ext uri="{FF2B5EF4-FFF2-40B4-BE49-F238E27FC236}">
                <a16:creationId xmlns:a16="http://schemas.microsoft.com/office/drawing/2014/main" id="{9AAA71B5-4E12-3255-D218-CF0E9C3A1DE0}"/>
              </a:ext>
            </a:extLst>
          </p:cNvPr>
          <p:cNvGrpSpPr/>
          <p:nvPr/>
        </p:nvGrpSpPr>
        <p:grpSpPr>
          <a:xfrm>
            <a:off x="430450" y="859753"/>
            <a:ext cx="3842299" cy="3504287"/>
            <a:chOff x="430450" y="859753"/>
            <a:chExt cx="3842299" cy="3504287"/>
          </a:xfrm>
        </p:grpSpPr>
        <p:cxnSp>
          <p:nvCxnSpPr>
            <p:cNvPr id="6" name="Straight Connector 5">
              <a:extLst>
                <a:ext uri="{FF2B5EF4-FFF2-40B4-BE49-F238E27FC236}">
                  <a16:creationId xmlns:a16="http://schemas.microsoft.com/office/drawing/2014/main" id="{1DB8B361-98D3-3166-7153-1ABBE586BBA2}"/>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092259F-0211-4939-D015-53BC65197AFA}"/>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29409B-E6C3-F3D5-ADB5-A6D0A7B5C704}"/>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2386FA6-E62C-8A43-3E54-562B502EF5B5}"/>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57D0EC-ECAC-753B-1E2F-94563B8286CA}"/>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F8F4AD8-3857-C2F3-4140-635C55E5189F}"/>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9B0C5E5-DC05-9CF1-D7B6-07405AA113BA}"/>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BCA3D87-2AEE-1689-37A6-66FEE4F9F6AB}"/>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4E6289E-6927-4B85-8DEB-103B67D98646}"/>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7BBE376-26EA-1BD7-9FFA-F9858FDF63AA}"/>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C60274C-9329-525B-8A02-B730568AA433}"/>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238DD83-7DE1-C061-8147-B8505A558E92}"/>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6A45CAB-72E0-2E0A-56CB-D107B4294A5B}"/>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54B6571-9211-905B-C72E-7795D6907C8C}"/>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2D7B673-B7E6-AA09-4CAE-B307451B03CC}"/>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AEA6959-1F6F-877A-3BAE-A5D8BB03E6DD}"/>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564778B-2635-DDBB-FD98-5E0DDD3A2845}"/>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DB1D1B3-EEDB-05BF-B5B8-B99A7266D032}"/>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981984B-C5B9-DA52-CDD7-70002D8C310E}"/>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5" name="Oval 24">
              <a:extLst>
                <a:ext uri="{FF2B5EF4-FFF2-40B4-BE49-F238E27FC236}">
                  <a16:creationId xmlns:a16="http://schemas.microsoft.com/office/drawing/2014/main" id="{384E5B0F-754E-9B72-CE4A-703CEF50D360}"/>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84CA18E8-E18C-AC9E-4957-AA5E98A6EDDB}"/>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696EA01D-741C-B38F-E213-4307C3E3DBE5}"/>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579F190A-28F5-4E46-380D-74A300897122}"/>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80BD3A18-300C-CB69-4FAE-FDDA1C804D50}"/>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24DFA43-7EAA-33C8-ED9F-F18D7A12B1AE}"/>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410261A-AC27-DDFC-A410-DF9E09CFFF1A}"/>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231FC2C-EE12-04E3-AC68-5330BD25856E}"/>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A74C249-EB26-EDF3-41E2-555633B73AA3}"/>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C4217D0A-42C4-0D97-47FD-BCA2BB140E0D}"/>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80AB710-FD04-0372-893D-27B94202A169}"/>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4152439-6D9D-4205-CFA9-3308640E3D7C}"/>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8C730CB-13D0-1151-14B6-0D15D64E9DEC}"/>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18A48A1-6343-A304-F109-DEE81AABC102}"/>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66A35696-6AB5-FF8B-7E36-C8C939FF4B02}"/>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E3048CCF-F21B-2439-1392-9541FE1C9F19}"/>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FE74A57-D0CF-2577-09CE-AC5DC97CC1F6}"/>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X</a:t>
              </a:r>
            </a:p>
          </p:txBody>
        </p:sp>
        <p:sp>
          <p:nvSpPr>
            <p:cNvPr id="42" name="TextBox 41">
              <a:extLst>
                <a:ext uri="{FF2B5EF4-FFF2-40B4-BE49-F238E27FC236}">
                  <a16:creationId xmlns:a16="http://schemas.microsoft.com/office/drawing/2014/main" id="{EA7E6D29-E6A0-C4AF-3B73-832B0952D198}"/>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Y</a:t>
              </a:r>
            </a:p>
          </p:txBody>
        </p:sp>
      </p:grpSp>
      <p:sp>
        <p:nvSpPr>
          <p:cNvPr id="69" name="TextBox 68">
            <a:extLst>
              <a:ext uri="{FF2B5EF4-FFF2-40B4-BE49-F238E27FC236}">
                <a16:creationId xmlns:a16="http://schemas.microsoft.com/office/drawing/2014/main" id="{2C6C0222-8209-9808-485F-93633EF7D6EE}"/>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Dimensional Reduction</a:t>
            </a:r>
          </a:p>
        </p:txBody>
      </p:sp>
      <p:grpSp>
        <p:nvGrpSpPr>
          <p:cNvPr id="123" name="Group 122">
            <a:extLst>
              <a:ext uri="{FF2B5EF4-FFF2-40B4-BE49-F238E27FC236}">
                <a16:creationId xmlns:a16="http://schemas.microsoft.com/office/drawing/2014/main" id="{0B6A387D-EEBC-7F1E-B8F6-AF20E90C4CAE}"/>
              </a:ext>
            </a:extLst>
          </p:cNvPr>
          <p:cNvGrpSpPr/>
          <p:nvPr/>
        </p:nvGrpSpPr>
        <p:grpSpPr>
          <a:xfrm>
            <a:off x="1413861" y="1844168"/>
            <a:ext cx="2485786" cy="1991444"/>
            <a:chOff x="1421546" y="1851853"/>
            <a:chExt cx="2485786" cy="1991444"/>
          </a:xfrm>
        </p:grpSpPr>
        <p:cxnSp>
          <p:nvCxnSpPr>
            <p:cNvPr id="109" name="Straight Arrow Connector 108">
              <a:extLst>
                <a:ext uri="{FF2B5EF4-FFF2-40B4-BE49-F238E27FC236}">
                  <a16:creationId xmlns:a16="http://schemas.microsoft.com/office/drawing/2014/main" id="{41DA05D6-26D8-185F-99A1-5DDDB40D83B8}"/>
                </a:ext>
              </a:extLst>
            </p:cNvPr>
            <p:cNvCxnSpPr/>
            <p:nvPr/>
          </p:nvCxnSpPr>
          <p:spPr>
            <a:xfrm>
              <a:off x="1552175" y="1851853"/>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1D9FFAC1-C741-0378-0DB3-DD71ECC29DC7}"/>
                </a:ext>
              </a:extLst>
            </p:cNvPr>
            <p:cNvCxnSpPr/>
            <p:nvPr/>
          </p:nvCxnSpPr>
          <p:spPr>
            <a:xfrm>
              <a:off x="1942781" y="1981201"/>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9B400E2-0059-BD3A-AC71-2976BB25F9F0}"/>
                </a:ext>
              </a:extLst>
            </p:cNvPr>
            <p:cNvCxnSpPr/>
            <p:nvPr/>
          </p:nvCxnSpPr>
          <p:spPr>
            <a:xfrm>
              <a:off x="2302650" y="2049076"/>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FD32702B-D7FB-E9A9-8435-C50D94925ED5}"/>
                </a:ext>
              </a:extLst>
            </p:cNvPr>
            <p:cNvCxnSpPr/>
            <p:nvPr/>
          </p:nvCxnSpPr>
          <p:spPr>
            <a:xfrm>
              <a:off x="2800831" y="2201476"/>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0EE386AC-FC32-9023-EF4E-CA83A365C529}"/>
                </a:ext>
              </a:extLst>
            </p:cNvPr>
            <p:cNvCxnSpPr>
              <a:cxnSpLocks/>
            </p:cNvCxnSpPr>
            <p:nvPr/>
          </p:nvCxnSpPr>
          <p:spPr>
            <a:xfrm flipH="1">
              <a:off x="1931254" y="3288881"/>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C0451BE0-8CD4-FDD1-B0A2-E4E2FEEBBA3E}"/>
                </a:ext>
              </a:extLst>
            </p:cNvPr>
            <p:cNvCxnSpPr>
              <a:cxnSpLocks/>
            </p:cNvCxnSpPr>
            <p:nvPr/>
          </p:nvCxnSpPr>
          <p:spPr>
            <a:xfrm flipH="1">
              <a:off x="1691768" y="3302968"/>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9957F180-640A-B652-B260-9E7414803C0E}"/>
                </a:ext>
              </a:extLst>
            </p:cNvPr>
            <p:cNvCxnSpPr>
              <a:cxnSpLocks/>
            </p:cNvCxnSpPr>
            <p:nvPr/>
          </p:nvCxnSpPr>
          <p:spPr>
            <a:xfrm flipH="1">
              <a:off x="1421546" y="3301688"/>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9B2CE008-A4BF-D58D-B717-A87069304C14}"/>
                </a:ext>
              </a:extLst>
            </p:cNvPr>
            <p:cNvCxnSpPr>
              <a:cxnSpLocks/>
            </p:cNvCxnSpPr>
            <p:nvPr/>
          </p:nvCxnSpPr>
          <p:spPr>
            <a:xfrm flipH="1">
              <a:off x="3104350" y="3286319"/>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198DF33D-FA97-C619-11A0-B4D587D1ECE5}"/>
                </a:ext>
              </a:extLst>
            </p:cNvPr>
            <p:cNvCxnSpPr>
              <a:cxnSpLocks/>
            </p:cNvCxnSpPr>
            <p:nvPr/>
          </p:nvCxnSpPr>
          <p:spPr>
            <a:xfrm flipH="1">
              <a:off x="3617900" y="3277354"/>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C1EB4087-8946-4F1C-DCC3-B78E68AD679F}"/>
                </a:ext>
              </a:extLst>
            </p:cNvPr>
            <p:cNvCxnSpPr>
              <a:cxnSpLocks/>
            </p:cNvCxnSpPr>
            <p:nvPr/>
          </p:nvCxnSpPr>
          <p:spPr>
            <a:xfrm>
              <a:off x="3316942" y="3112034"/>
              <a:ext cx="0" cy="719736"/>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F785C4B8-2ACF-5FC3-BD76-E2AF2D3DBD90}"/>
                </a:ext>
              </a:extLst>
            </p:cNvPr>
            <p:cNvCxnSpPr>
              <a:cxnSpLocks/>
            </p:cNvCxnSpPr>
            <p:nvPr/>
          </p:nvCxnSpPr>
          <p:spPr>
            <a:xfrm>
              <a:off x="3907332" y="2858461"/>
              <a:ext cx="0" cy="964344"/>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06D1895D-0356-6929-3634-DA88A380E77B}"/>
              </a:ext>
            </a:extLst>
          </p:cNvPr>
          <p:cNvGrpSpPr/>
          <p:nvPr/>
        </p:nvGrpSpPr>
        <p:grpSpPr>
          <a:xfrm>
            <a:off x="4252011" y="1534661"/>
            <a:ext cx="4294564" cy="276999"/>
            <a:chOff x="4252011" y="1534661"/>
            <a:chExt cx="4294564" cy="276999"/>
          </a:xfrm>
        </p:grpSpPr>
        <p:cxnSp>
          <p:nvCxnSpPr>
            <p:cNvPr id="54" name="Straight Connector 53">
              <a:extLst>
                <a:ext uri="{FF2B5EF4-FFF2-40B4-BE49-F238E27FC236}">
                  <a16:creationId xmlns:a16="http://schemas.microsoft.com/office/drawing/2014/main" id="{2EC94AF4-B573-2921-BCEC-A059813FE536}"/>
                </a:ext>
              </a:extLst>
            </p:cNvPr>
            <p:cNvCxnSpPr>
              <a:cxnSpLocks/>
            </p:cNvCxnSpPr>
            <p:nvPr/>
          </p:nvCxnSpPr>
          <p:spPr>
            <a:xfrm>
              <a:off x="5169827" y="167696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37DED6E1-44BF-9B48-96FE-0395EFC0CE3A}"/>
                </a:ext>
              </a:extLst>
            </p:cNvPr>
            <p:cNvSpPr/>
            <p:nvPr/>
          </p:nvSpPr>
          <p:spPr>
            <a:xfrm rot="4920000">
              <a:off x="5292983" y="161699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7" name="Oval 56">
              <a:extLst>
                <a:ext uri="{FF2B5EF4-FFF2-40B4-BE49-F238E27FC236}">
                  <a16:creationId xmlns:a16="http://schemas.microsoft.com/office/drawing/2014/main" id="{ECD507E9-EFE6-7960-5555-EC35B42A90F0}"/>
                </a:ext>
              </a:extLst>
            </p:cNvPr>
            <p:cNvSpPr/>
            <p:nvPr/>
          </p:nvSpPr>
          <p:spPr>
            <a:xfrm rot="4920000">
              <a:off x="5507785" y="161586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8" name="Oval 57">
              <a:extLst>
                <a:ext uri="{FF2B5EF4-FFF2-40B4-BE49-F238E27FC236}">
                  <a16:creationId xmlns:a16="http://schemas.microsoft.com/office/drawing/2014/main" id="{6B094F7F-A677-613B-7BA2-574525EF5294}"/>
                </a:ext>
              </a:extLst>
            </p:cNvPr>
            <p:cNvSpPr/>
            <p:nvPr/>
          </p:nvSpPr>
          <p:spPr>
            <a:xfrm rot="4920000">
              <a:off x="6208656" y="161028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59" name="Oval 58">
              <a:extLst>
                <a:ext uri="{FF2B5EF4-FFF2-40B4-BE49-F238E27FC236}">
                  <a16:creationId xmlns:a16="http://schemas.microsoft.com/office/drawing/2014/main" id="{7A54A000-D2F1-0FCA-BAFE-6B6A1E62EA18}"/>
                </a:ext>
              </a:extLst>
            </p:cNvPr>
            <p:cNvSpPr/>
            <p:nvPr/>
          </p:nvSpPr>
          <p:spPr>
            <a:xfrm rot="4920000">
              <a:off x="6431349" y="161232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0" name="Oval 59">
              <a:extLst>
                <a:ext uri="{FF2B5EF4-FFF2-40B4-BE49-F238E27FC236}">
                  <a16:creationId xmlns:a16="http://schemas.microsoft.com/office/drawing/2014/main" id="{CB193D97-AFE6-BCF7-8E25-7A1883391609}"/>
                </a:ext>
              </a:extLst>
            </p:cNvPr>
            <p:cNvSpPr/>
            <p:nvPr/>
          </p:nvSpPr>
          <p:spPr>
            <a:xfrm rot="4920000">
              <a:off x="6668925" y="161840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1" name="Oval 60">
              <a:extLst>
                <a:ext uri="{FF2B5EF4-FFF2-40B4-BE49-F238E27FC236}">
                  <a16:creationId xmlns:a16="http://schemas.microsoft.com/office/drawing/2014/main" id="{39E967EC-59B2-BD26-CE18-441F52A61B38}"/>
                </a:ext>
              </a:extLst>
            </p:cNvPr>
            <p:cNvSpPr/>
            <p:nvPr/>
          </p:nvSpPr>
          <p:spPr>
            <a:xfrm rot="4920000">
              <a:off x="6871431" y="16144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2" name="Oval 61">
              <a:extLst>
                <a:ext uri="{FF2B5EF4-FFF2-40B4-BE49-F238E27FC236}">
                  <a16:creationId xmlns:a16="http://schemas.microsoft.com/office/drawing/2014/main" id="{4CECB3FD-1ED0-12A8-1005-F596B342A290}"/>
                </a:ext>
              </a:extLst>
            </p:cNvPr>
            <p:cNvSpPr/>
            <p:nvPr/>
          </p:nvSpPr>
          <p:spPr>
            <a:xfrm rot="4920000">
              <a:off x="7070191" y="161690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3" name="Oval 62">
              <a:extLst>
                <a:ext uri="{FF2B5EF4-FFF2-40B4-BE49-F238E27FC236}">
                  <a16:creationId xmlns:a16="http://schemas.microsoft.com/office/drawing/2014/main" id="{61FBD6DD-12AD-461A-9964-17BC26250E4B}"/>
                </a:ext>
              </a:extLst>
            </p:cNvPr>
            <p:cNvSpPr/>
            <p:nvPr/>
          </p:nvSpPr>
          <p:spPr>
            <a:xfrm rot="4920000">
              <a:off x="7272528" y="161301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4" name="Oval 63">
              <a:extLst>
                <a:ext uri="{FF2B5EF4-FFF2-40B4-BE49-F238E27FC236}">
                  <a16:creationId xmlns:a16="http://schemas.microsoft.com/office/drawing/2014/main" id="{A6C2A6F6-7B41-C9CE-DE5B-740AAA4023D1}"/>
                </a:ext>
              </a:extLst>
            </p:cNvPr>
            <p:cNvSpPr/>
            <p:nvPr/>
          </p:nvSpPr>
          <p:spPr>
            <a:xfrm rot="4920000">
              <a:off x="7481174" y="161900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5" name="Oval 64">
              <a:extLst>
                <a:ext uri="{FF2B5EF4-FFF2-40B4-BE49-F238E27FC236}">
                  <a16:creationId xmlns:a16="http://schemas.microsoft.com/office/drawing/2014/main" id="{91590D38-394C-50BD-A148-CDAECDD49474}"/>
                </a:ext>
              </a:extLst>
            </p:cNvPr>
            <p:cNvSpPr/>
            <p:nvPr/>
          </p:nvSpPr>
          <p:spPr>
            <a:xfrm rot="4920000">
              <a:off x="7674989" y="16250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66" name="Oval 65">
              <a:extLst>
                <a:ext uri="{FF2B5EF4-FFF2-40B4-BE49-F238E27FC236}">
                  <a16:creationId xmlns:a16="http://schemas.microsoft.com/office/drawing/2014/main" id="{C2B3F56C-EE74-0616-AF3D-61ABF84AFFBA}"/>
                </a:ext>
              </a:extLst>
            </p:cNvPr>
            <p:cNvSpPr/>
            <p:nvPr/>
          </p:nvSpPr>
          <p:spPr>
            <a:xfrm rot="4920000">
              <a:off x="5182291" y="16196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4F242BDD-EB3B-4E14-4B6F-A69CB45B45FC}"/>
                </a:ext>
              </a:extLst>
            </p:cNvPr>
            <p:cNvSpPr/>
            <p:nvPr/>
          </p:nvSpPr>
          <p:spPr>
            <a:xfrm rot="4920000">
              <a:off x="5399966" y="162564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3CF1AF2-EC64-DCD5-5C31-77C98B30A9EA}"/>
                </a:ext>
              </a:extLst>
            </p:cNvPr>
            <p:cNvSpPr/>
            <p:nvPr/>
          </p:nvSpPr>
          <p:spPr>
            <a:xfrm rot="4920000">
              <a:off x="5625316" y="162311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223E65F-F3F7-D5BC-5F84-F7B2D69D9615}"/>
                </a:ext>
              </a:extLst>
            </p:cNvPr>
            <p:cNvSpPr/>
            <p:nvPr/>
          </p:nvSpPr>
          <p:spPr>
            <a:xfrm rot="4920000">
              <a:off x="6978894" y="16144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9" name="Oval 98">
              <a:extLst>
                <a:ext uri="{FF2B5EF4-FFF2-40B4-BE49-F238E27FC236}">
                  <a16:creationId xmlns:a16="http://schemas.microsoft.com/office/drawing/2014/main" id="{A35E72DD-7BFC-8B80-92CD-12F51DF78995}"/>
                </a:ext>
              </a:extLst>
            </p:cNvPr>
            <p:cNvSpPr/>
            <p:nvPr/>
          </p:nvSpPr>
          <p:spPr>
            <a:xfrm rot="4920000">
              <a:off x="5995297" y="16144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0" name="Oval 99">
              <a:extLst>
                <a:ext uri="{FF2B5EF4-FFF2-40B4-BE49-F238E27FC236}">
                  <a16:creationId xmlns:a16="http://schemas.microsoft.com/office/drawing/2014/main" id="{759E57D9-1DEE-7595-6A54-4663D40B46A1}"/>
                </a:ext>
              </a:extLst>
            </p:cNvPr>
            <p:cNvSpPr/>
            <p:nvPr/>
          </p:nvSpPr>
          <p:spPr>
            <a:xfrm rot="4920000">
              <a:off x="5806650" y="16234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1" name="Oval 100">
              <a:extLst>
                <a:ext uri="{FF2B5EF4-FFF2-40B4-BE49-F238E27FC236}">
                  <a16:creationId xmlns:a16="http://schemas.microsoft.com/office/drawing/2014/main" id="{77B29ADD-4A14-9025-9135-352B470E6E02}"/>
                </a:ext>
              </a:extLst>
            </p:cNvPr>
            <p:cNvSpPr/>
            <p:nvPr/>
          </p:nvSpPr>
          <p:spPr>
            <a:xfrm rot="4920000">
              <a:off x="7377603" y="16093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2" name="Oval 101">
              <a:extLst>
                <a:ext uri="{FF2B5EF4-FFF2-40B4-BE49-F238E27FC236}">
                  <a16:creationId xmlns:a16="http://schemas.microsoft.com/office/drawing/2014/main" id="{A142AED1-190E-CC8E-5793-6C454F663767}"/>
                </a:ext>
              </a:extLst>
            </p:cNvPr>
            <p:cNvSpPr/>
            <p:nvPr/>
          </p:nvSpPr>
          <p:spPr>
            <a:xfrm rot="4920000">
              <a:off x="7584373" y="1608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 name="TextBox 123">
              <a:extLst>
                <a:ext uri="{FF2B5EF4-FFF2-40B4-BE49-F238E27FC236}">
                  <a16:creationId xmlns:a16="http://schemas.microsoft.com/office/drawing/2014/main" id="{6655A3BD-C12C-F64B-8E05-006C59EC6D17}"/>
                </a:ext>
              </a:extLst>
            </p:cNvPr>
            <p:cNvSpPr txBox="1"/>
            <p:nvPr/>
          </p:nvSpPr>
          <p:spPr>
            <a:xfrm>
              <a:off x="4252011" y="1534661"/>
              <a:ext cx="1155469" cy="276999"/>
            </a:xfrm>
            <a:prstGeom prst="rect">
              <a:avLst/>
            </a:prstGeom>
            <a:noFill/>
          </p:spPr>
          <p:txBody>
            <a:bodyPr wrap="square" rtlCol="0">
              <a:spAutoFit/>
            </a:bodyPr>
            <a:lstStyle/>
            <a:p>
              <a:pPr algn="ctr"/>
              <a:r>
                <a:rPr lang="en-US" sz="1200">
                  <a:solidFill>
                    <a:schemeClr val="dk1"/>
                  </a:solidFill>
                  <a:latin typeface="Asap SemiBold"/>
                </a:rPr>
                <a:t>X</a:t>
              </a:r>
            </a:p>
          </p:txBody>
        </p:sp>
      </p:grpSp>
      <p:grpSp>
        <p:nvGrpSpPr>
          <p:cNvPr id="147" name="Group 146">
            <a:extLst>
              <a:ext uri="{FF2B5EF4-FFF2-40B4-BE49-F238E27FC236}">
                <a16:creationId xmlns:a16="http://schemas.microsoft.com/office/drawing/2014/main" id="{F4A25F9D-A7C1-279E-E0D7-3FB473282A0D}"/>
              </a:ext>
            </a:extLst>
          </p:cNvPr>
          <p:cNvGrpSpPr/>
          <p:nvPr/>
        </p:nvGrpSpPr>
        <p:grpSpPr>
          <a:xfrm>
            <a:off x="4227679" y="2655250"/>
            <a:ext cx="4295904" cy="276999"/>
            <a:chOff x="4227679" y="2655250"/>
            <a:chExt cx="4295904" cy="276999"/>
          </a:xfrm>
        </p:grpSpPr>
        <p:cxnSp>
          <p:nvCxnSpPr>
            <p:cNvPr id="70" name="Straight Connector 69">
              <a:extLst>
                <a:ext uri="{FF2B5EF4-FFF2-40B4-BE49-F238E27FC236}">
                  <a16:creationId xmlns:a16="http://schemas.microsoft.com/office/drawing/2014/main" id="{B7AC962D-F9C5-222C-A888-AB26D6A9A293}"/>
                </a:ext>
              </a:extLst>
            </p:cNvPr>
            <p:cNvCxnSpPr>
              <a:cxnSpLocks/>
            </p:cNvCxnSpPr>
            <p:nvPr/>
          </p:nvCxnSpPr>
          <p:spPr>
            <a:xfrm>
              <a:off x="5146835" y="279522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FE565601-6FE1-6654-5ADF-340123FA8C77}"/>
                </a:ext>
              </a:extLst>
            </p:cNvPr>
            <p:cNvSpPr/>
            <p:nvPr/>
          </p:nvSpPr>
          <p:spPr>
            <a:xfrm rot="4920000">
              <a:off x="5269991" y="273525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2" name="Oval 71">
              <a:extLst>
                <a:ext uri="{FF2B5EF4-FFF2-40B4-BE49-F238E27FC236}">
                  <a16:creationId xmlns:a16="http://schemas.microsoft.com/office/drawing/2014/main" id="{3DABB68D-904C-FD81-01E8-2C2A0F4B20DD}"/>
                </a:ext>
              </a:extLst>
            </p:cNvPr>
            <p:cNvSpPr/>
            <p:nvPr/>
          </p:nvSpPr>
          <p:spPr>
            <a:xfrm rot="4920000">
              <a:off x="5445252" y="273906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3" name="Oval 72">
              <a:extLst>
                <a:ext uri="{FF2B5EF4-FFF2-40B4-BE49-F238E27FC236}">
                  <a16:creationId xmlns:a16="http://schemas.microsoft.com/office/drawing/2014/main" id="{C135F96B-B0EB-E8E8-D119-301D2AC94498}"/>
                </a:ext>
              </a:extLst>
            </p:cNvPr>
            <p:cNvSpPr/>
            <p:nvPr/>
          </p:nvSpPr>
          <p:spPr>
            <a:xfrm rot="4920000">
              <a:off x="5637022" y="273843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4" name="Oval 73">
              <a:extLst>
                <a:ext uri="{FF2B5EF4-FFF2-40B4-BE49-F238E27FC236}">
                  <a16:creationId xmlns:a16="http://schemas.microsoft.com/office/drawing/2014/main" id="{78793F9F-176A-C126-7494-30C83C539EFF}"/>
                </a:ext>
              </a:extLst>
            </p:cNvPr>
            <p:cNvSpPr/>
            <p:nvPr/>
          </p:nvSpPr>
          <p:spPr>
            <a:xfrm rot="4920000">
              <a:off x="5830060" y="274541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5" name="Oval 74">
              <a:extLst>
                <a:ext uri="{FF2B5EF4-FFF2-40B4-BE49-F238E27FC236}">
                  <a16:creationId xmlns:a16="http://schemas.microsoft.com/office/drawing/2014/main" id="{C04C0E4F-4F59-0E7A-F05A-F960758AD4BE}"/>
                </a:ext>
              </a:extLst>
            </p:cNvPr>
            <p:cNvSpPr/>
            <p:nvPr/>
          </p:nvSpPr>
          <p:spPr>
            <a:xfrm rot="4920000">
              <a:off x="6047865" y="274160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6" name="Oval 75">
              <a:extLst>
                <a:ext uri="{FF2B5EF4-FFF2-40B4-BE49-F238E27FC236}">
                  <a16:creationId xmlns:a16="http://schemas.microsoft.com/office/drawing/2014/main" id="{C1E71D83-0837-0571-002F-846D18523860}"/>
                </a:ext>
              </a:extLst>
            </p:cNvPr>
            <p:cNvSpPr/>
            <p:nvPr/>
          </p:nvSpPr>
          <p:spPr>
            <a:xfrm rot="4920000">
              <a:off x="6507392" y="27426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7" name="Oval 76">
              <a:extLst>
                <a:ext uri="{FF2B5EF4-FFF2-40B4-BE49-F238E27FC236}">
                  <a16:creationId xmlns:a16="http://schemas.microsoft.com/office/drawing/2014/main" id="{64376EF7-0B0E-1301-ECD3-2D5585120809}"/>
                </a:ext>
              </a:extLst>
            </p:cNvPr>
            <p:cNvSpPr/>
            <p:nvPr/>
          </p:nvSpPr>
          <p:spPr>
            <a:xfrm rot="4920000">
              <a:off x="6691324" y="27499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8" name="Oval 77">
              <a:extLst>
                <a:ext uri="{FF2B5EF4-FFF2-40B4-BE49-F238E27FC236}">
                  <a16:creationId xmlns:a16="http://schemas.microsoft.com/office/drawing/2014/main" id="{AFDFBE5C-9D02-C623-6CFC-7F31FAEDA7F4}"/>
                </a:ext>
              </a:extLst>
            </p:cNvPr>
            <p:cNvSpPr/>
            <p:nvPr/>
          </p:nvSpPr>
          <p:spPr>
            <a:xfrm rot="4920000">
              <a:off x="6868949" y="275104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79" name="Oval 78">
              <a:extLst>
                <a:ext uri="{FF2B5EF4-FFF2-40B4-BE49-F238E27FC236}">
                  <a16:creationId xmlns:a16="http://schemas.microsoft.com/office/drawing/2014/main" id="{33627C97-F083-AE75-A271-03C94CF3EB36}"/>
                </a:ext>
              </a:extLst>
            </p:cNvPr>
            <p:cNvSpPr/>
            <p:nvPr/>
          </p:nvSpPr>
          <p:spPr>
            <a:xfrm rot="4920000">
              <a:off x="7097365" y="275209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0" name="Oval 79">
              <a:extLst>
                <a:ext uri="{FF2B5EF4-FFF2-40B4-BE49-F238E27FC236}">
                  <a16:creationId xmlns:a16="http://schemas.microsoft.com/office/drawing/2014/main" id="{1973626B-D467-1597-A2B0-97E2034F1378}"/>
                </a:ext>
              </a:extLst>
            </p:cNvPr>
            <p:cNvSpPr/>
            <p:nvPr/>
          </p:nvSpPr>
          <p:spPr>
            <a:xfrm rot="4920000">
              <a:off x="7508658" y="275314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1" name="Oval 80">
              <a:extLst>
                <a:ext uri="{FF2B5EF4-FFF2-40B4-BE49-F238E27FC236}">
                  <a16:creationId xmlns:a16="http://schemas.microsoft.com/office/drawing/2014/main" id="{A294DBEB-AE9C-2358-67E4-DA3503305188}"/>
                </a:ext>
              </a:extLst>
            </p:cNvPr>
            <p:cNvSpPr/>
            <p:nvPr/>
          </p:nvSpPr>
          <p:spPr>
            <a:xfrm rot="4920000">
              <a:off x="7645476" y="2752739"/>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F644155-64FD-4E24-24A3-F57FE3CC28B4}"/>
                </a:ext>
              </a:extLst>
            </p:cNvPr>
            <p:cNvSpPr/>
            <p:nvPr/>
          </p:nvSpPr>
          <p:spPr>
            <a:xfrm rot="4920000">
              <a:off x="7838441" y="274884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CEB4F7B-A5B5-3994-4584-DC0E94BA0561}"/>
                </a:ext>
              </a:extLst>
            </p:cNvPr>
            <p:cNvSpPr/>
            <p:nvPr/>
          </p:nvSpPr>
          <p:spPr>
            <a:xfrm rot="4920000">
              <a:off x="8053904" y="275620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662554EF-7AB7-DFFA-D637-0D3762B318CF}"/>
                </a:ext>
              </a:extLst>
            </p:cNvPr>
            <p:cNvSpPr/>
            <p:nvPr/>
          </p:nvSpPr>
          <p:spPr>
            <a:xfrm rot="4920000">
              <a:off x="7740141" y="276220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4" name="Oval 103">
              <a:extLst>
                <a:ext uri="{FF2B5EF4-FFF2-40B4-BE49-F238E27FC236}">
                  <a16:creationId xmlns:a16="http://schemas.microsoft.com/office/drawing/2014/main" id="{1366E51C-188A-83E5-F042-7038882E1DCE}"/>
                </a:ext>
              </a:extLst>
            </p:cNvPr>
            <p:cNvSpPr/>
            <p:nvPr/>
          </p:nvSpPr>
          <p:spPr>
            <a:xfrm rot="4920000">
              <a:off x="7318963" y="274633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5" name="Oval 104">
              <a:extLst>
                <a:ext uri="{FF2B5EF4-FFF2-40B4-BE49-F238E27FC236}">
                  <a16:creationId xmlns:a16="http://schemas.microsoft.com/office/drawing/2014/main" id="{AFF656B5-B252-6DF7-97A6-4EC4717F7E61}"/>
                </a:ext>
              </a:extLst>
            </p:cNvPr>
            <p:cNvSpPr/>
            <p:nvPr/>
          </p:nvSpPr>
          <p:spPr>
            <a:xfrm rot="4920000">
              <a:off x="7946686" y="275127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6" name="Oval 105">
              <a:extLst>
                <a:ext uri="{FF2B5EF4-FFF2-40B4-BE49-F238E27FC236}">
                  <a16:creationId xmlns:a16="http://schemas.microsoft.com/office/drawing/2014/main" id="{1CEC9517-C91C-D193-88B2-FC26C3E21673}"/>
                </a:ext>
              </a:extLst>
            </p:cNvPr>
            <p:cNvSpPr/>
            <p:nvPr/>
          </p:nvSpPr>
          <p:spPr>
            <a:xfrm rot="4920000">
              <a:off x="6220036" y="274572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07" name="Oval 106">
              <a:extLst>
                <a:ext uri="{FF2B5EF4-FFF2-40B4-BE49-F238E27FC236}">
                  <a16:creationId xmlns:a16="http://schemas.microsoft.com/office/drawing/2014/main" id="{6A3D71A3-D242-47CA-C977-2508B7C0258D}"/>
                </a:ext>
              </a:extLst>
            </p:cNvPr>
            <p:cNvSpPr/>
            <p:nvPr/>
          </p:nvSpPr>
          <p:spPr>
            <a:xfrm rot="4920000">
              <a:off x="5126875" y="27449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5" name="TextBox 124">
              <a:extLst>
                <a:ext uri="{FF2B5EF4-FFF2-40B4-BE49-F238E27FC236}">
                  <a16:creationId xmlns:a16="http://schemas.microsoft.com/office/drawing/2014/main" id="{9CD30ABC-1CE1-DD87-18C7-5CAB6D49884D}"/>
                </a:ext>
              </a:extLst>
            </p:cNvPr>
            <p:cNvSpPr txBox="1"/>
            <p:nvPr/>
          </p:nvSpPr>
          <p:spPr>
            <a:xfrm>
              <a:off x="4227679" y="2655250"/>
              <a:ext cx="1155469" cy="276999"/>
            </a:xfrm>
            <a:prstGeom prst="rect">
              <a:avLst/>
            </a:prstGeom>
            <a:noFill/>
          </p:spPr>
          <p:txBody>
            <a:bodyPr wrap="square" rtlCol="0">
              <a:spAutoFit/>
            </a:bodyPr>
            <a:lstStyle/>
            <a:p>
              <a:pPr algn="ctr"/>
              <a:r>
                <a:rPr lang="en-US" sz="1200">
                  <a:solidFill>
                    <a:schemeClr val="dk1"/>
                  </a:solidFill>
                  <a:latin typeface="Asap SemiBold"/>
                </a:rPr>
                <a:t>Y</a:t>
              </a:r>
            </a:p>
          </p:txBody>
        </p:sp>
      </p:grpSp>
      <p:grpSp>
        <p:nvGrpSpPr>
          <p:cNvPr id="148" name="Group 147">
            <a:extLst>
              <a:ext uri="{FF2B5EF4-FFF2-40B4-BE49-F238E27FC236}">
                <a16:creationId xmlns:a16="http://schemas.microsoft.com/office/drawing/2014/main" id="{505AB5E7-0DD0-5009-BFCB-69CE379A38B5}"/>
              </a:ext>
            </a:extLst>
          </p:cNvPr>
          <p:cNvGrpSpPr/>
          <p:nvPr/>
        </p:nvGrpSpPr>
        <p:grpSpPr>
          <a:xfrm>
            <a:off x="5150393" y="3399321"/>
            <a:ext cx="3376748" cy="566576"/>
            <a:chOff x="5150393" y="3399321"/>
            <a:chExt cx="3376748" cy="566576"/>
          </a:xfrm>
        </p:grpSpPr>
        <p:cxnSp>
          <p:nvCxnSpPr>
            <p:cNvPr id="84" name="Straight Connector 83">
              <a:extLst>
                <a:ext uri="{FF2B5EF4-FFF2-40B4-BE49-F238E27FC236}">
                  <a16:creationId xmlns:a16="http://schemas.microsoft.com/office/drawing/2014/main" id="{14836F35-3555-6766-8798-D342B19A4BCC}"/>
                </a:ext>
              </a:extLst>
            </p:cNvPr>
            <p:cNvCxnSpPr>
              <a:cxnSpLocks/>
            </p:cNvCxnSpPr>
            <p:nvPr/>
          </p:nvCxnSpPr>
          <p:spPr>
            <a:xfrm>
              <a:off x="5150393" y="3897500"/>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8F9FEA06-C407-E3D7-3CA0-0484A5492809}"/>
                </a:ext>
              </a:extLst>
            </p:cNvPr>
            <p:cNvSpPr/>
            <p:nvPr/>
          </p:nvSpPr>
          <p:spPr>
            <a:xfrm rot="4920000">
              <a:off x="5273549" y="383753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6" name="Oval 85">
              <a:extLst>
                <a:ext uri="{FF2B5EF4-FFF2-40B4-BE49-F238E27FC236}">
                  <a16:creationId xmlns:a16="http://schemas.microsoft.com/office/drawing/2014/main" id="{E7180B9F-DB79-C690-4622-393EE5CFC466}"/>
                </a:ext>
              </a:extLst>
            </p:cNvPr>
            <p:cNvSpPr/>
            <p:nvPr/>
          </p:nvSpPr>
          <p:spPr>
            <a:xfrm rot="4920000">
              <a:off x="5448810" y="384134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7" name="Oval 86">
              <a:extLst>
                <a:ext uri="{FF2B5EF4-FFF2-40B4-BE49-F238E27FC236}">
                  <a16:creationId xmlns:a16="http://schemas.microsoft.com/office/drawing/2014/main" id="{95B7E4D5-F691-B0F1-D489-5506B5066BEE}"/>
                </a:ext>
              </a:extLst>
            </p:cNvPr>
            <p:cNvSpPr/>
            <p:nvPr/>
          </p:nvSpPr>
          <p:spPr>
            <a:xfrm rot="4920000">
              <a:off x="5640580" y="384071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8" name="Oval 87">
              <a:extLst>
                <a:ext uri="{FF2B5EF4-FFF2-40B4-BE49-F238E27FC236}">
                  <a16:creationId xmlns:a16="http://schemas.microsoft.com/office/drawing/2014/main" id="{ECB21FFB-8F42-06FE-EC3B-88D3CDA07915}"/>
                </a:ext>
              </a:extLst>
            </p:cNvPr>
            <p:cNvSpPr/>
            <p:nvPr/>
          </p:nvSpPr>
          <p:spPr>
            <a:xfrm rot="4920000">
              <a:off x="5833618" y="384769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9" name="Oval 88">
              <a:extLst>
                <a:ext uri="{FF2B5EF4-FFF2-40B4-BE49-F238E27FC236}">
                  <a16:creationId xmlns:a16="http://schemas.microsoft.com/office/drawing/2014/main" id="{67230FBE-72D8-0941-5467-2CC9B3BA284A}"/>
                </a:ext>
              </a:extLst>
            </p:cNvPr>
            <p:cNvSpPr/>
            <p:nvPr/>
          </p:nvSpPr>
          <p:spPr>
            <a:xfrm rot="4920000">
              <a:off x="6051423" y="384388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0" name="Oval 89">
              <a:extLst>
                <a:ext uri="{FF2B5EF4-FFF2-40B4-BE49-F238E27FC236}">
                  <a16:creationId xmlns:a16="http://schemas.microsoft.com/office/drawing/2014/main" id="{DE608752-2B8E-174D-5973-E23A53C49AED}"/>
                </a:ext>
              </a:extLst>
            </p:cNvPr>
            <p:cNvSpPr/>
            <p:nvPr/>
          </p:nvSpPr>
          <p:spPr>
            <a:xfrm rot="4920000">
              <a:off x="6510950" y="384491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1" name="Oval 90">
              <a:extLst>
                <a:ext uri="{FF2B5EF4-FFF2-40B4-BE49-F238E27FC236}">
                  <a16:creationId xmlns:a16="http://schemas.microsoft.com/office/drawing/2014/main" id="{65335025-23E6-E619-9E11-109000403A31}"/>
                </a:ext>
              </a:extLst>
            </p:cNvPr>
            <p:cNvSpPr/>
            <p:nvPr/>
          </p:nvSpPr>
          <p:spPr>
            <a:xfrm rot="4920000">
              <a:off x="6694882" y="385227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2" name="Oval 91">
              <a:extLst>
                <a:ext uri="{FF2B5EF4-FFF2-40B4-BE49-F238E27FC236}">
                  <a16:creationId xmlns:a16="http://schemas.microsoft.com/office/drawing/2014/main" id="{F09AAE5A-8681-E971-1D5F-D636AECB44A6}"/>
                </a:ext>
              </a:extLst>
            </p:cNvPr>
            <p:cNvSpPr/>
            <p:nvPr/>
          </p:nvSpPr>
          <p:spPr>
            <a:xfrm rot="4920000">
              <a:off x="6872507" y="385332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3" name="Oval 92">
              <a:extLst>
                <a:ext uri="{FF2B5EF4-FFF2-40B4-BE49-F238E27FC236}">
                  <a16:creationId xmlns:a16="http://schemas.microsoft.com/office/drawing/2014/main" id="{9C4380BE-51AB-AC8F-5A50-3EBCE12F94CF}"/>
                </a:ext>
              </a:extLst>
            </p:cNvPr>
            <p:cNvSpPr/>
            <p:nvPr/>
          </p:nvSpPr>
          <p:spPr>
            <a:xfrm rot="4920000">
              <a:off x="7056438" y="38543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4" name="Oval 93">
              <a:extLst>
                <a:ext uri="{FF2B5EF4-FFF2-40B4-BE49-F238E27FC236}">
                  <a16:creationId xmlns:a16="http://schemas.microsoft.com/office/drawing/2014/main" id="{9887F9D2-DAC4-5462-96A5-E5DD1009C92F}"/>
                </a:ext>
              </a:extLst>
            </p:cNvPr>
            <p:cNvSpPr/>
            <p:nvPr/>
          </p:nvSpPr>
          <p:spPr>
            <a:xfrm rot="4920000">
              <a:off x="7240368" y="38554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95" name="Oval 94">
              <a:extLst>
                <a:ext uri="{FF2B5EF4-FFF2-40B4-BE49-F238E27FC236}">
                  <a16:creationId xmlns:a16="http://schemas.microsoft.com/office/drawing/2014/main" id="{918C92F8-7792-E43A-E28C-8C9B0644AA56}"/>
                </a:ext>
              </a:extLst>
            </p:cNvPr>
            <p:cNvSpPr/>
            <p:nvPr/>
          </p:nvSpPr>
          <p:spPr>
            <a:xfrm rot="4920000">
              <a:off x="7639149" y="385007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8584B324-008A-F0FA-009A-60E9FA20C681}"/>
                </a:ext>
              </a:extLst>
            </p:cNvPr>
            <p:cNvSpPr/>
            <p:nvPr/>
          </p:nvSpPr>
          <p:spPr>
            <a:xfrm rot="4920000">
              <a:off x="7841999" y="385112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9A556B6-6351-757E-9B41-40A9F953E015}"/>
                </a:ext>
              </a:extLst>
            </p:cNvPr>
            <p:cNvSpPr/>
            <p:nvPr/>
          </p:nvSpPr>
          <p:spPr>
            <a:xfrm rot="4920000">
              <a:off x="8057462" y="385848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760B24D8-6536-60F8-ECE6-BEF02B0D1F44}"/>
                </a:ext>
              </a:extLst>
            </p:cNvPr>
            <p:cNvSpPr txBox="1"/>
            <p:nvPr/>
          </p:nvSpPr>
          <p:spPr>
            <a:xfrm>
              <a:off x="6224246" y="3399321"/>
              <a:ext cx="1155469" cy="276999"/>
            </a:xfrm>
            <a:prstGeom prst="rect">
              <a:avLst/>
            </a:prstGeom>
            <a:noFill/>
          </p:spPr>
          <p:txBody>
            <a:bodyPr wrap="square" rtlCol="0">
              <a:spAutoFit/>
            </a:bodyPr>
            <a:lstStyle/>
            <a:p>
              <a:pPr algn="ctr"/>
              <a:r>
                <a:rPr lang="en-US" sz="1200">
                  <a:solidFill>
                    <a:schemeClr val="dk1"/>
                  </a:solidFill>
                  <a:latin typeface="Asap SemiBold"/>
                </a:rPr>
                <a:t>UMAP/TSNE</a:t>
              </a:r>
            </a:p>
          </p:txBody>
        </p:sp>
      </p:grpSp>
      <p:grpSp>
        <p:nvGrpSpPr>
          <p:cNvPr id="144" name="Group 143">
            <a:extLst>
              <a:ext uri="{FF2B5EF4-FFF2-40B4-BE49-F238E27FC236}">
                <a16:creationId xmlns:a16="http://schemas.microsoft.com/office/drawing/2014/main" id="{7EB8C731-3526-6A01-7F64-9E4A6393E968}"/>
              </a:ext>
            </a:extLst>
          </p:cNvPr>
          <p:cNvGrpSpPr/>
          <p:nvPr/>
        </p:nvGrpSpPr>
        <p:grpSpPr>
          <a:xfrm>
            <a:off x="993803" y="1543211"/>
            <a:ext cx="2210439" cy="2157483"/>
            <a:chOff x="947699" y="1550895"/>
            <a:chExt cx="2210439" cy="2157483"/>
          </a:xfrm>
        </p:grpSpPr>
        <p:cxnSp>
          <p:nvCxnSpPr>
            <p:cNvPr id="129" name="Straight Arrow Connector 128">
              <a:extLst>
                <a:ext uri="{FF2B5EF4-FFF2-40B4-BE49-F238E27FC236}">
                  <a16:creationId xmlns:a16="http://schemas.microsoft.com/office/drawing/2014/main" id="{7AB773A7-14EC-3B3A-C6D1-564CF7C4A243}"/>
                </a:ext>
              </a:extLst>
            </p:cNvPr>
            <p:cNvCxnSpPr/>
            <p:nvPr/>
          </p:nvCxnSpPr>
          <p:spPr>
            <a:xfrm rot="5400000">
              <a:off x="1704575" y="1629018"/>
              <a:ext cx="0" cy="1206393"/>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55A8E5F-6FF6-9D72-9EA7-FB9DDC9D2B08}"/>
                </a:ext>
              </a:extLst>
            </p:cNvPr>
            <p:cNvCxnSpPr>
              <a:cxnSpLocks/>
            </p:cNvCxnSpPr>
            <p:nvPr/>
          </p:nvCxnSpPr>
          <p:spPr>
            <a:xfrm flipH="1">
              <a:off x="1091133" y="2722715"/>
              <a:ext cx="2059321" cy="0"/>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F8B7EB1-8084-9030-1B80-054FE4EFF14A}"/>
                </a:ext>
              </a:extLst>
            </p:cNvPr>
            <p:cNvCxnSpPr>
              <a:cxnSpLocks/>
            </p:cNvCxnSpPr>
            <p:nvPr/>
          </p:nvCxnSpPr>
          <p:spPr>
            <a:xfrm flipH="1">
              <a:off x="1091133" y="2867427"/>
              <a:ext cx="1657191" cy="2"/>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D4755ECF-F334-3C0B-AC4A-A69447FEE7FA}"/>
                </a:ext>
              </a:extLst>
            </p:cNvPr>
            <p:cNvCxnSpPr>
              <a:cxnSpLocks/>
            </p:cNvCxnSpPr>
            <p:nvPr/>
          </p:nvCxnSpPr>
          <p:spPr>
            <a:xfrm rot="5400000" flipH="1">
              <a:off x="1364085" y="1646777"/>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E5F8BDA4-3B72-A163-C681-DC6D937D12D2}"/>
                </a:ext>
              </a:extLst>
            </p:cNvPr>
            <p:cNvCxnSpPr>
              <a:cxnSpLocks/>
            </p:cNvCxnSpPr>
            <p:nvPr/>
          </p:nvCxnSpPr>
          <p:spPr>
            <a:xfrm flipH="1" flipV="1">
              <a:off x="1075767" y="1550895"/>
              <a:ext cx="1313967" cy="2"/>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E37977C1-C6F5-D306-8841-98303BB867DE}"/>
                </a:ext>
              </a:extLst>
            </p:cNvPr>
            <p:cNvCxnSpPr>
              <a:cxnSpLocks/>
            </p:cNvCxnSpPr>
            <p:nvPr/>
          </p:nvCxnSpPr>
          <p:spPr>
            <a:xfrm rot="5400000" flipH="1">
              <a:off x="1220651" y="3434596"/>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0CC1D04-8666-0A23-4506-9B24A8C1BF8D}"/>
                </a:ext>
              </a:extLst>
            </p:cNvPr>
            <p:cNvCxnSpPr>
              <a:cxnSpLocks/>
            </p:cNvCxnSpPr>
            <p:nvPr/>
          </p:nvCxnSpPr>
          <p:spPr>
            <a:xfrm rot="5400000" flipH="1">
              <a:off x="1214247" y="3225847"/>
              <a:ext cx="7234" cy="540329"/>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4CA023A-441E-C246-9FDF-E997C8091617}"/>
                </a:ext>
              </a:extLst>
            </p:cNvPr>
            <p:cNvCxnSpPr>
              <a:cxnSpLocks/>
            </p:cNvCxnSpPr>
            <p:nvPr/>
          </p:nvCxnSpPr>
          <p:spPr>
            <a:xfrm flipH="1">
              <a:off x="964349" y="3252908"/>
              <a:ext cx="2193789" cy="0"/>
            </a:xfrm>
            <a:prstGeom prst="straightConnector1">
              <a:avLst/>
            </a:prstGeom>
            <a:ln w="2222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44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Make Seurat</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4" name="Graphic 3" descr="Crane with solid fill">
            <a:extLst>
              <a:ext uri="{FF2B5EF4-FFF2-40B4-BE49-F238E27FC236}">
                <a16:creationId xmlns:a16="http://schemas.microsoft.com/office/drawing/2014/main" id="{A9E23536-27E5-21B6-44B1-DE9197118F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53376" y="980585"/>
            <a:ext cx="2754424" cy="2754424"/>
          </a:xfrm>
          <a:prstGeom prst="rect">
            <a:avLst/>
          </a:prstGeom>
        </p:spPr>
      </p:pic>
      <p:sp>
        <p:nvSpPr>
          <p:cNvPr id="6" name="Folded Corner 5">
            <a:extLst>
              <a:ext uri="{FF2B5EF4-FFF2-40B4-BE49-F238E27FC236}">
                <a16:creationId xmlns:a16="http://schemas.microsoft.com/office/drawing/2014/main" id="{85C3B59A-6CF4-1ED3-39B6-DCDC206104AA}"/>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9D2BDEA-EE71-B5B5-B33F-8CA93FD7C4FC}"/>
              </a:ext>
            </a:extLst>
          </p:cNvPr>
          <p:cNvSpPr txBox="1"/>
          <p:nvPr/>
        </p:nvSpPr>
        <p:spPr>
          <a:xfrm>
            <a:off x="688340" y="182245"/>
            <a:ext cx="7810500" cy="400110"/>
          </a:xfrm>
          <a:prstGeom prst="rect">
            <a:avLst/>
          </a:prstGeom>
          <a:noFill/>
        </p:spPr>
        <p:txBody>
          <a:bodyPr wrap="square" rtlCol="0">
            <a:spAutoFit/>
          </a:bodyPr>
          <a:lstStyle/>
          <a:p>
            <a:pPr algn="ctr"/>
            <a:r>
              <a:rPr lang="en-US" sz="2000">
                <a:solidFill>
                  <a:schemeClr val="dk1"/>
                </a:solidFill>
                <a:latin typeface="Asap SemiBold"/>
              </a:rPr>
              <a:t>UMAP and T-SNE</a:t>
            </a:r>
          </a:p>
        </p:txBody>
      </p:sp>
      <p:grpSp>
        <p:nvGrpSpPr>
          <p:cNvPr id="6" name="Group 5">
            <a:extLst>
              <a:ext uri="{FF2B5EF4-FFF2-40B4-BE49-F238E27FC236}">
                <a16:creationId xmlns:a16="http://schemas.microsoft.com/office/drawing/2014/main" id="{7D56ED63-434F-DE19-5BA5-B760B16C4A75}"/>
              </a:ext>
            </a:extLst>
          </p:cNvPr>
          <p:cNvGrpSpPr/>
          <p:nvPr/>
        </p:nvGrpSpPr>
        <p:grpSpPr>
          <a:xfrm>
            <a:off x="70324" y="1012153"/>
            <a:ext cx="4119298" cy="3873619"/>
            <a:chOff x="153451" y="859753"/>
            <a:chExt cx="4119298" cy="3873619"/>
          </a:xfrm>
        </p:grpSpPr>
        <p:cxnSp>
          <p:nvCxnSpPr>
            <p:cNvPr id="7" name="Straight Connector 6">
              <a:extLst>
                <a:ext uri="{FF2B5EF4-FFF2-40B4-BE49-F238E27FC236}">
                  <a16:creationId xmlns:a16="http://schemas.microsoft.com/office/drawing/2014/main" id="{0293C9E2-B695-1009-2F75-C4D8D15390DD}"/>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F021DF3-DE2A-75FC-1EF4-8B1B1A9419E2}"/>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566C691-25C0-81F2-8CE0-C2D0325DC8F5}"/>
                </a:ext>
              </a:extLst>
            </p:cNvPr>
            <p:cNvSpPr/>
            <p:nvPr/>
          </p:nvSpPr>
          <p:spPr>
            <a:xfrm rot="4920000">
              <a:off x="1780148" y="3123057"/>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43459F8-8C19-C9C0-64BF-A5FAFEFA5FD7}"/>
                </a:ext>
              </a:extLst>
            </p:cNvPr>
            <p:cNvSpPr/>
            <p:nvPr/>
          </p:nvSpPr>
          <p:spPr>
            <a:xfrm rot="4920000">
              <a:off x="1322988" y="308222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6811ECD-6359-EDEE-D7EA-AF013D65DE66}"/>
                </a:ext>
              </a:extLst>
            </p:cNvPr>
            <p:cNvSpPr/>
            <p:nvPr/>
          </p:nvSpPr>
          <p:spPr>
            <a:xfrm rot="4920000">
              <a:off x="1786133" y="3397263"/>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2E35B56-067B-2B73-4C6B-47BE711C7035}"/>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163F514-E068-0BEF-8DA1-DB210D4A9DA8}"/>
                </a:ext>
              </a:extLst>
            </p:cNvPr>
            <p:cNvSpPr/>
            <p:nvPr/>
          </p:nvSpPr>
          <p:spPr>
            <a:xfrm rot="8579843">
              <a:off x="1499605" y="3573543"/>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C334592-B4CB-9D38-D82C-49F2DBF0C1EE}"/>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54F4468-8643-D6B1-99C2-71F7C384BFD2}"/>
                </a:ext>
              </a:extLst>
            </p:cNvPr>
            <p:cNvSpPr/>
            <p:nvPr/>
          </p:nvSpPr>
          <p:spPr>
            <a:xfrm rot="20408155">
              <a:off x="1509372" y="166378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198F7F5-1847-2905-9BA3-B3D35DA37924}"/>
                </a:ext>
              </a:extLst>
            </p:cNvPr>
            <p:cNvSpPr/>
            <p:nvPr/>
          </p:nvSpPr>
          <p:spPr>
            <a:xfrm rot="20408155">
              <a:off x="1781845" y="160089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2701F04-03AA-9E8F-50AA-A9D443073BF6}"/>
                </a:ext>
              </a:extLst>
            </p:cNvPr>
            <p:cNvSpPr/>
            <p:nvPr/>
          </p:nvSpPr>
          <p:spPr>
            <a:xfrm rot="20408155">
              <a:off x="1727496" y="1872562"/>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4AFA0BD-6008-CB2F-F6C3-F7024477D93F}"/>
                </a:ext>
              </a:extLst>
            </p:cNvPr>
            <p:cNvSpPr/>
            <p:nvPr/>
          </p:nvSpPr>
          <p:spPr>
            <a:xfrm rot="2467998">
              <a:off x="2013389" y="18369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182A15B-ECB5-0439-E223-82AA7F8385A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D394698-82DE-1E32-5EAA-FE4191EF20C4}"/>
                </a:ext>
              </a:extLst>
            </p:cNvPr>
            <p:cNvSpPr/>
            <p:nvPr/>
          </p:nvSpPr>
          <p:spPr>
            <a:xfrm rot="4920000">
              <a:off x="3685287" y="268315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41116C6-FC4E-4195-E7CC-CDD3FD7AA66D}"/>
                </a:ext>
              </a:extLst>
            </p:cNvPr>
            <p:cNvSpPr/>
            <p:nvPr/>
          </p:nvSpPr>
          <p:spPr>
            <a:xfrm rot="4920000">
              <a:off x="2688864" y="292757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D2DA27A-0F9B-F19E-56BA-2C00E76940B5}"/>
                </a:ext>
              </a:extLst>
            </p:cNvPr>
            <p:cNvSpPr/>
            <p:nvPr/>
          </p:nvSpPr>
          <p:spPr>
            <a:xfrm rot="4920000">
              <a:off x="3714717" y="32465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EAAEB6B-A7DD-9E8F-358B-1063E4707D2A}"/>
                </a:ext>
              </a:extLst>
            </p:cNvPr>
            <p:cNvSpPr/>
            <p:nvPr/>
          </p:nvSpPr>
          <p:spPr>
            <a:xfrm rot="4920000">
              <a:off x="3455889" y="3140802"/>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B6F0AFE-FBBD-7297-440D-C799FBE25520}"/>
                </a:ext>
              </a:extLst>
            </p:cNvPr>
            <p:cNvSpPr/>
            <p:nvPr/>
          </p:nvSpPr>
          <p:spPr>
            <a:xfrm rot="8579843">
              <a:off x="3428189" y="3422808"/>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43F9B76-985B-8EF7-1B36-B0477E5AFB04}"/>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6" name="Oval 25">
              <a:extLst>
                <a:ext uri="{FF2B5EF4-FFF2-40B4-BE49-F238E27FC236}">
                  <a16:creationId xmlns:a16="http://schemas.microsoft.com/office/drawing/2014/main" id="{57809448-D5D2-2773-5A67-224AC33E3F47}"/>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7" name="Oval 26">
              <a:extLst>
                <a:ext uri="{FF2B5EF4-FFF2-40B4-BE49-F238E27FC236}">
                  <a16:creationId xmlns:a16="http://schemas.microsoft.com/office/drawing/2014/main" id="{9497FB0E-90E9-215C-399E-7B3C1AFC8A54}"/>
                </a:ext>
              </a:extLst>
            </p:cNvPr>
            <p:cNvSpPr/>
            <p:nvPr/>
          </p:nvSpPr>
          <p:spPr>
            <a:xfrm rot="4920000">
              <a:off x="2335224" y="1653570"/>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8" name="Oval 27">
              <a:extLst>
                <a:ext uri="{FF2B5EF4-FFF2-40B4-BE49-F238E27FC236}">
                  <a16:creationId xmlns:a16="http://schemas.microsoft.com/office/drawing/2014/main" id="{B2AA7EC1-7266-483E-B2B9-951A5365C84F}"/>
                </a:ext>
              </a:extLst>
            </p:cNvPr>
            <p:cNvSpPr/>
            <p:nvPr/>
          </p:nvSpPr>
          <p:spPr>
            <a:xfrm rot="4920000">
              <a:off x="1355754" y="16096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29" name="Oval 28">
              <a:extLst>
                <a:ext uri="{FF2B5EF4-FFF2-40B4-BE49-F238E27FC236}">
                  <a16:creationId xmlns:a16="http://schemas.microsoft.com/office/drawing/2014/main" id="{60F8E1B8-9B5C-9FF8-3CCC-1DA9D4DB872D}"/>
                </a:ext>
              </a:extLst>
            </p:cNvPr>
            <p:cNvSpPr/>
            <p:nvPr/>
          </p:nvSpPr>
          <p:spPr>
            <a:xfrm rot="4920000">
              <a:off x="2556422" y="25818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30" name="Oval 29">
              <a:extLst>
                <a:ext uri="{FF2B5EF4-FFF2-40B4-BE49-F238E27FC236}">
                  <a16:creationId xmlns:a16="http://schemas.microsoft.com/office/drawing/2014/main" id="{15B12104-35F6-488A-A2A7-5F7B619E5F94}"/>
                </a:ext>
              </a:extLst>
            </p:cNvPr>
            <p:cNvSpPr/>
            <p:nvPr/>
          </p:nvSpPr>
          <p:spPr>
            <a:xfrm rot="13652778">
              <a:off x="3697797" y="295793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4E11BC84-12E3-F067-A9B6-B4F6DD061B14}"/>
                </a:ext>
              </a:extLst>
            </p:cNvPr>
            <p:cNvSpPr/>
            <p:nvPr/>
          </p:nvSpPr>
          <p:spPr>
            <a:xfrm rot="13652778">
              <a:off x="3995653" y="2698489"/>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19F06F2-7AC3-E4F1-F27C-7DC969CAF309}"/>
                </a:ext>
              </a:extLst>
            </p:cNvPr>
            <p:cNvSpPr/>
            <p:nvPr/>
          </p:nvSpPr>
          <p:spPr>
            <a:xfrm rot="13652778">
              <a:off x="2597088" y="174341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B99073E-3C3F-A856-B4C3-6ECF10284B11}"/>
                </a:ext>
              </a:extLst>
            </p:cNvPr>
            <p:cNvSpPr/>
            <p:nvPr/>
          </p:nvSpPr>
          <p:spPr>
            <a:xfrm rot="15698459">
              <a:off x="2853673" y="297009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75FE778-942C-2112-1A88-8A1BD9EA6FB9}"/>
                </a:ext>
              </a:extLst>
            </p:cNvPr>
            <p:cNvSpPr/>
            <p:nvPr/>
          </p:nvSpPr>
          <p:spPr>
            <a:xfrm rot="15698459">
              <a:off x="3279547" y="292698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EE2A09B-DDF7-9B4A-617D-22CA72842941}"/>
                </a:ext>
              </a:extLst>
            </p:cNvPr>
            <p:cNvSpPr/>
            <p:nvPr/>
          </p:nvSpPr>
          <p:spPr>
            <a:xfrm rot="15698459">
              <a:off x="3069419" y="310182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FFAA059-83DC-E626-E1E1-142848A46744}"/>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D4C594D-5256-2890-7191-AE3FDAE9FECC}"/>
                </a:ext>
              </a:extLst>
            </p:cNvPr>
            <p:cNvSpPr/>
            <p:nvPr/>
          </p:nvSpPr>
          <p:spPr>
            <a:xfrm rot="15698459">
              <a:off x="3209038" y="258503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EEBEDAE-4DA1-D485-4885-239A40C6A378}"/>
                </a:ext>
              </a:extLst>
            </p:cNvPr>
            <p:cNvSpPr/>
            <p:nvPr/>
          </p:nvSpPr>
          <p:spPr>
            <a:xfrm rot="15698459">
              <a:off x="2694140" y="205306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6502F09-BD86-9B2F-51DF-6605A894D310}"/>
                </a:ext>
              </a:extLst>
            </p:cNvPr>
            <p:cNvSpPr/>
            <p:nvPr/>
          </p:nvSpPr>
          <p:spPr>
            <a:xfrm rot="15698459">
              <a:off x="2434190" y="1936556"/>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38BFE26-65FA-6CDA-48A0-021F4AE06E36}"/>
                </a:ext>
              </a:extLst>
            </p:cNvPr>
            <p:cNvSpPr/>
            <p:nvPr/>
          </p:nvSpPr>
          <p:spPr>
            <a:xfrm rot="15698459">
              <a:off x="2382869" y="2117234"/>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96856A2-6FE1-3DF7-3A39-D4BB99319940}"/>
                </a:ext>
              </a:extLst>
            </p:cNvPr>
            <p:cNvSpPr/>
            <p:nvPr/>
          </p:nvSpPr>
          <p:spPr>
            <a:xfrm rot="19358302">
              <a:off x="2199716" y="1832763"/>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0F7BCD84-87CE-0BAB-5AAD-F2C4225ED48E}"/>
                </a:ext>
              </a:extLst>
            </p:cNvPr>
            <p:cNvSpPr txBox="1"/>
            <p:nvPr/>
          </p:nvSpPr>
          <p:spPr>
            <a:xfrm>
              <a:off x="1994186" y="4087041"/>
              <a:ext cx="1155469" cy="646331"/>
            </a:xfrm>
            <a:prstGeom prst="rect">
              <a:avLst/>
            </a:prstGeom>
            <a:noFill/>
          </p:spPr>
          <p:txBody>
            <a:bodyPr wrap="square" rtlCol="0">
              <a:spAutoFit/>
            </a:bodyPr>
            <a:lstStyle/>
            <a:p>
              <a:pPr algn="ctr"/>
              <a:r>
                <a:rPr lang="en-US" sz="1200">
                  <a:solidFill>
                    <a:schemeClr val="dk1"/>
                  </a:solidFill>
                  <a:latin typeface="Asap SemiBold"/>
                </a:rPr>
                <a:t>Multi-Dimensional Space</a:t>
              </a:r>
            </a:p>
          </p:txBody>
        </p:sp>
        <p:sp>
          <p:nvSpPr>
            <p:cNvPr id="43" name="TextBox 42">
              <a:extLst>
                <a:ext uri="{FF2B5EF4-FFF2-40B4-BE49-F238E27FC236}">
                  <a16:creationId xmlns:a16="http://schemas.microsoft.com/office/drawing/2014/main" id="{01C1B29D-D510-63FD-AE17-0A260CBFC100}"/>
                </a:ext>
              </a:extLst>
            </p:cNvPr>
            <p:cNvSpPr txBox="1"/>
            <p:nvPr/>
          </p:nvSpPr>
          <p:spPr>
            <a:xfrm rot="16200000">
              <a:off x="-8785" y="1972868"/>
              <a:ext cx="1155469" cy="830997"/>
            </a:xfrm>
            <a:prstGeom prst="rect">
              <a:avLst/>
            </a:prstGeom>
            <a:noFill/>
          </p:spPr>
          <p:txBody>
            <a:bodyPr wrap="square" rtlCol="0">
              <a:spAutoFit/>
            </a:bodyPr>
            <a:lstStyle/>
            <a:p>
              <a:pPr algn="ctr"/>
              <a:r>
                <a:rPr lang="en-US" sz="1200">
                  <a:solidFill>
                    <a:schemeClr val="dk1"/>
                  </a:solidFill>
                  <a:latin typeface="Asap SemiBold"/>
                </a:rPr>
                <a:t>Multi-Dimensional Space</a:t>
              </a:r>
            </a:p>
            <a:p>
              <a:pPr algn="ctr"/>
              <a:endParaRPr lang="en-US" sz="1200">
                <a:solidFill>
                  <a:schemeClr val="dk1"/>
                </a:solidFill>
                <a:latin typeface="Asap SemiBold"/>
              </a:endParaRPr>
            </a:p>
          </p:txBody>
        </p:sp>
      </p:grpSp>
      <p:grpSp>
        <p:nvGrpSpPr>
          <p:cNvPr id="177" name="Group 176">
            <a:extLst>
              <a:ext uri="{FF2B5EF4-FFF2-40B4-BE49-F238E27FC236}">
                <a16:creationId xmlns:a16="http://schemas.microsoft.com/office/drawing/2014/main" id="{49A8E671-0808-5E37-069E-2D35C5F7C06F}"/>
              </a:ext>
            </a:extLst>
          </p:cNvPr>
          <p:cNvGrpSpPr/>
          <p:nvPr/>
        </p:nvGrpSpPr>
        <p:grpSpPr>
          <a:xfrm>
            <a:off x="2341418" y="2108200"/>
            <a:ext cx="1633682" cy="1024053"/>
            <a:chOff x="2341418" y="2108200"/>
            <a:chExt cx="1633682" cy="1024053"/>
          </a:xfrm>
        </p:grpSpPr>
        <p:sp>
          <p:nvSpPr>
            <p:cNvPr id="44" name="Oval 43">
              <a:extLst>
                <a:ext uri="{FF2B5EF4-FFF2-40B4-BE49-F238E27FC236}">
                  <a16:creationId xmlns:a16="http://schemas.microsoft.com/office/drawing/2014/main" id="{D468C88A-E3CB-3B25-F41D-F5A2DCBA41FB}"/>
                </a:ext>
              </a:extLst>
            </p:cNvPr>
            <p:cNvSpPr/>
            <p:nvPr/>
          </p:nvSpPr>
          <p:spPr>
            <a:xfrm>
              <a:off x="2341418" y="2632363"/>
              <a:ext cx="360218" cy="3602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1BD449F4-EF51-2FE6-385D-8D430C12240D}"/>
                </a:ext>
              </a:extLst>
            </p:cNvPr>
            <p:cNvCxnSpPr>
              <a:stCxn id="44" idx="6"/>
              <a:endCxn id="37" idx="0"/>
            </p:cNvCxnSpPr>
            <p:nvPr/>
          </p:nvCxnSpPr>
          <p:spPr>
            <a:xfrm flipV="1">
              <a:off x="2701636" y="2804241"/>
              <a:ext cx="415657" cy="8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594487D6-C566-6595-DD13-EC489A3CBE67}"/>
                </a:ext>
              </a:extLst>
            </p:cNvPr>
            <p:cNvCxnSpPr>
              <a:cxnSpLocks/>
              <a:endCxn id="36" idx="1"/>
            </p:cNvCxnSpPr>
            <p:nvPr/>
          </p:nvCxnSpPr>
          <p:spPr>
            <a:xfrm>
              <a:off x="2686611" y="2906918"/>
              <a:ext cx="307576" cy="64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6B4CB8D-275E-BEAA-ABC7-B3D93CCE2E70}"/>
                </a:ext>
              </a:extLst>
            </p:cNvPr>
            <p:cNvCxnSpPr>
              <a:cxnSpLocks/>
              <a:endCxn id="21" idx="3"/>
            </p:cNvCxnSpPr>
            <p:nvPr/>
          </p:nvCxnSpPr>
          <p:spPr>
            <a:xfrm>
              <a:off x="2549237" y="2988484"/>
              <a:ext cx="59916" cy="121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5C2E39-7DC6-52F2-CD43-689699AF8A82}"/>
                </a:ext>
              </a:extLst>
            </p:cNvPr>
            <p:cNvCxnSpPr>
              <a:cxnSpLocks/>
              <a:stCxn id="44" idx="5"/>
              <a:endCxn id="33" idx="6"/>
            </p:cNvCxnSpPr>
            <p:nvPr/>
          </p:nvCxnSpPr>
          <p:spPr>
            <a:xfrm>
              <a:off x="2648883" y="2939829"/>
              <a:ext cx="163614" cy="19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915004F-A346-FD6F-3AF2-0EC0A1B0A7FA}"/>
                </a:ext>
              </a:extLst>
            </p:cNvPr>
            <p:cNvCxnSpPr>
              <a:cxnSpLocks/>
              <a:endCxn id="40" idx="2"/>
            </p:cNvCxnSpPr>
            <p:nvPr/>
          </p:nvCxnSpPr>
          <p:spPr>
            <a:xfrm flipH="1" flipV="1">
              <a:off x="2355966" y="2376525"/>
              <a:ext cx="111704" cy="25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DEC3AD28-49CF-A7F9-318F-FFD1A0A80E9D}"/>
                </a:ext>
              </a:extLst>
            </p:cNvPr>
            <p:cNvCxnSpPr>
              <a:cxnSpLocks/>
              <a:stCxn id="44" idx="7"/>
              <a:endCxn id="38" idx="2"/>
            </p:cNvCxnSpPr>
            <p:nvPr/>
          </p:nvCxnSpPr>
          <p:spPr>
            <a:xfrm flipV="1">
              <a:off x="2648883" y="2312358"/>
              <a:ext cx="18353" cy="3727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9CCB334-2571-1C07-C3D8-ACDCEF45FA0B}"/>
                </a:ext>
              </a:extLst>
            </p:cNvPr>
            <p:cNvSpPr txBox="1"/>
            <p:nvPr/>
          </p:nvSpPr>
          <p:spPr>
            <a:xfrm>
              <a:off x="2921000" y="2108200"/>
              <a:ext cx="1054100" cy="307777"/>
            </a:xfrm>
            <a:prstGeom prst="rect">
              <a:avLst/>
            </a:prstGeom>
            <a:noFill/>
          </p:spPr>
          <p:txBody>
            <a:bodyPr wrap="square" rtlCol="0">
              <a:spAutoFit/>
            </a:bodyPr>
            <a:lstStyle/>
            <a:p>
              <a:r>
                <a:rPr lang="en-US"/>
                <a:t>Distances</a:t>
              </a:r>
            </a:p>
          </p:txBody>
        </p:sp>
      </p:grpSp>
      <p:grpSp>
        <p:nvGrpSpPr>
          <p:cNvPr id="62" name="Group 61">
            <a:extLst>
              <a:ext uri="{FF2B5EF4-FFF2-40B4-BE49-F238E27FC236}">
                <a16:creationId xmlns:a16="http://schemas.microsoft.com/office/drawing/2014/main" id="{D78FBE12-2600-B115-D73E-A8D18B368DB9}"/>
              </a:ext>
            </a:extLst>
          </p:cNvPr>
          <p:cNvGrpSpPr/>
          <p:nvPr/>
        </p:nvGrpSpPr>
        <p:grpSpPr>
          <a:xfrm>
            <a:off x="4585857" y="1020499"/>
            <a:ext cx="3842299" cy="3504287"/>
            <a:chOff x="430450" y="859753"/>
            <a:chExt cx="3842299" cy="3504287"/>
          </a:xfrm>
        </p:grpSpPr>
        <p:cxnSp>
          <p:nvCxnSpPr>
            <p:cNvPr id="63" name="Straight Connector 62">
              <a:extLst>
                <a:ext uri="{FF2B5EF4-FFF2-40B4-BE49-F238E27FC236}">
                  <a16:creationId xmlns:a16="http://schemas.microsoft.com/office/drawing/2014/main" id="{5311A334-040C-6004-899B-3FC62D3F2DB5}"/>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F52764C8-B040-B945-1B89-4FB9D4F77BDA}"/>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1760A54C-5553-E706-EDC4-50D22BC45B17}"/>
                </a:ext>
              </a:extLst>
            </p:cNvPr>
            <p:cNvSpPr/>
            <p:nvPr/>
          </p:nvSpPr>
          <p:spPr>
            <a:xfrm rot="4920000">
              <a:off x="2103200" y="27452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BC696513-7346-DB0F-9C5B-DB564E135B12}"/>
                </a:ext>
              </a:extLst>
            </p:cNvPr>
            <p:cNvSpPr/>
            <p:nvPr/>
          </p:nvSpPr>
          <p:spPr>
            <a:xfrm rot="4920000">
              <a:off x="1662464" y="240874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2DDF9129-2827-D188-86C2-CE1E9AA60A1D}"/>
                </a:ext>
              </a:extLst>
            </p:cNvPr>
            <p:cNvSpPr/>
            <p:nvPr/>
          </p:nvSpPr>
          <p:spPr>
            <a:xfrm rot="4920000">
              <a:off x="3384964" y="32439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E8D5289-9F3D-DB0A-5C9B-44269A2BE25B}"/>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D4954A0-615F-E19D-DD29-21FFEE6E96C7}"/>
                </a:ext>
              </a:extLst>
            </p:cNvPr>
            <p:cNvSpPr/>
            <p:nvPr/>
          </p:nvSpPr>
          <p:spPr>
            <a:xfrm rot="8579843">
              <a:off x="2299021" y="3464034"/>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93292B8C-ABC2-7808-48DD-DCB7855C5DE5}"/>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05CB0BDB-DFFE-2F72-9126-460AEC4E87C2}"/>
                </a:ext>
              </a:extLst>
            </p:cNvPr>
            <p:cNvSpPr/>
            <p:nvPr/>
          </p:nvSpPr>
          <p:spPr>
            <a:xfrm rot="20408155">
              <a:off x="2303312" y="2457726"/>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4070F8D-177D-14B5-35F3-502C07CA79E6}"/>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220E612-E03A-7B7F-93CB-0F54DED513C9}"/>
                </a:ext>
              </a:extLst>
            </p:cNvPr>
            <p:cNvSpPr/>
            <p:nvPr/>
          </p:nvSpPr>
          <p:spPr>
            <a:xfrm rot="20408155">
              <a:off x="1475627" y="2682928"/>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CC12021-151B-6135-BD11-7EE42321A83D}"/>
                </a:ext>
              </a:extLst>
            </p:cNvPr>
            <p:cNvSpPr/>
            <p:nvPr/>
          </p:nvSpPr>
          <p:spPr>
            <a:xfrm rot="2467998">
              <a:off x="1761518" y="165624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B313239-C09B-EE97-7F24-FC97D7CF312F}"/>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7A59BF37-D352-1004-8BD8-1235668FFDA9}"/>
                </a:ext>
              </a:extLst>
            </p:cNvPr>
            <p:cNvSpPr/>
            <p:nvPr/>
          </p:nvSpPr>
          <p:spPr>
            <a:xfrm rot="4920000">
              <a:off x="1631994" y="1922063"/>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6D232612-C778-108C-8591-33A9F92EE6F3}"/>
                </a:ext>
              </a:extLst>
            </p:cNvPr>
            <p:cNvSpPr/>
            <p:nvPr/>
          </p:nvSpPr>
          <p:spPr>
            <a:xfrm rot="4920000">
              <a:off x="2048236" y="313564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CC09642C-62B1-C748-D1ED-7B0779F14712}"/>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533EAA9-9227-006A-D32C-445BDD2C8494}"/>
                </a:ext>
              </a:extLst>
            </p:cNvPr>
            <p:cNvSpPr/>
            <p:nvPr/>
          </p:nvSpPr>
          <p:spPr>
            <a:xfrm rot="4920000">
              <a:off x="2985001" y="31298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518E341-5A80-E3CF-A109-A1168A2A9555}"/>
                </a:ext>
              </a:extLst>
            </p:cNvPr>
            <p:cNvSpPr/>
            <p:nvPr/>
          </p:nvSpPr>
          <p:spPr>
            <a:xfrm rot="8579843">
              <a:off x="2415231" y="220178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32A825D2-7BE5-0473-8063-51DE8115F84C}"/>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2" name="Oval 81">
              <a:extLst>
                <a:ext uri="{FF2B5EF4-FFF2-40B4-BE49-F238E27FC236}">
                  <a16:creationId xmlns:a16="http://schemas.microsoft.com/office/drawing/2014/main" id="{0D3A5436-374E-C085-4999-7D32ECD3BF59}"/>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3" name="Oval 82">
              <a:extLst>
                <a:ext uri="{FF2B5EF4-FFF2-40B4-BE49-F238E27FC236}">
                  <a16:creationId xmlns:a16="http://schemas.microsoft.com/office/drawing/2014/main" id="{3EBDC179-0E7A-455A-A24A-BD3DE7D74594}"/>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4" name="Oval 83">
              <a:extLst>
                <a:ext uri="{FF2B5EF4-FFF2-40B4-BE49-F238E27FC236}">
                  <a16:creationId xmlns:a16="http://schemas.microsoft.com/office/drawing/2014/main" id="{08F2DFDA-CCA2-C8E6-F078-65AAD6822B60}"/>
                </a:ext>
              </a:extLst>
            </p:cNvPr>
            <p:cNvSpPr/>
            <p:nvPr/>
          </p:nvSpPr>
          <p:spPr>
            <a:xfrm rot="4920000">
              <a:off x="1273622" y="2146197"/>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5" name="Oval 84">
              <a:extLst>
                <a:ext uri="{FF2B5EF4-FFF2-40B4-BE49-F238E27FC236}">
                  <a16:creationId xmlns:a16="http://schemas.microsoft.com/office/drawing/2014/main" id="{D98A2051-7101-F50F-F512-EF8DD5039860}"/>
                </a:ext>
              </a:extLst>
            </p:cNvPr>
            <p:cNvSpPr/>
            <p:nvPr/>
          </p:nvSpPr>
          <p:spPr>
            <a:xfrm rot="4920000">
              <a:off x="1696776" y="288301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86" name="Oval 85">
              <a:extLst>
                <a:ext uri="{FF2B5EF4-FFF2-40B4-BE49-F238E27FC236}">
                  <a16:creationId xmlns:a16="http://schemas.microsoft.com/office/drawing/2014/main" id="{9E8ABD23-4E59-12A7-5F1B-8CD92CF8D99E}"/>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605C6418-0754-3F4D-1D10-4D1A26694491}"/>
                </a:ext>
              </a:extLst>
            </p:cNvPr>
            <p:cNvSpPr/>
            <p:nvPr/>
          </p:nvSpPr>
          <p:spPr>
            <a:xfrm rot="13652778">
              <a:off x="2971745" y="186622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AD02449D-BECC-2E7B-94C8-765B96228985}"/>
                </a:ext>
              </a:extLst>
            </p:cNvPr>
            <p:cNvSpPr/>
            <p:nvPr/>
          </p:nvSpPr>
          <p:spPr>
            <a:xfrm rot="13652778">
              <a:off x="2564235" y="330391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262F17B6-FD29-75FF-3765-AC5D982A0178}"/>
                </a:ext>
              </a:extLst>
            </p:cNvPr>
            <p:cNvSpPr/>
            <p:nvPr/>
          </p:nvSpPr>
          <p:spPr>
            <a:xfrm rot="15698459">
              <a:off x="2618229" y="257038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94131983-7574-E735-285E-F148147D1896}"/>
                </a:ext>
              </a:extLst>
            </p:cNvPr>
            <p:cNvSpPr/>
            <p:nvPr/>
          </p:nvSpPr>
          <p:spPr>
            <a:xfrm rot="15698459">
              <a:off x="2896265" y="241776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7B076C09-F701-A3D7-F05D-C28BA8669C37}"/>
                </a:ext>
              </a:extLst>
            </p:cNvPr>
            <p:cNvSpPr/>
            <p:nvPr/>
          </p:nvSpPr>
          <p:spPr>
            <a:xfrm rot="15698459">
              <a:off x="2401415" y="292661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C215FEC2-3BB0-B845-B152-ED36A8A1111F}"/>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8B1C37B-7BA1-F3D4-A994-5F2341EDF6B7}"/>
                </a:ext>
              </a:extLst>
            </p:cNvPr>
            <p:cNvSpPr/>
            <p:nvPr/>
          </p:nvSpPr>
          <p:spPr>
            <a:xfrm rot="15698459">
              <a:off x="3274744" y="169801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CE2B3DF9-CA1C-5E7F-F0B0-35EE5EE509E5}"/>
                </a:ext>
              </a:extLst>
            </p:cNvPr>
            <p:cNvSpPr/>
            <p:nvPr/>
          </p:nvSpPr>
          <p:spPr>
            <a:xfrm rot="15698459">
              <a:off x="3646868" y="228303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BB7E60D5-A522-4186-D411-2F1ECC815EBD}"/>
                </a:ext>
              </a:extLst>
            </p:cNvPr>
            <p:cNvSpPr/>
            <p:nvPr/>
          </p:nvSpPr>
          <p:spPr>
            <a:xfrm rot="15698459">
              <a:off x="2762717" y="2861907"/>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CF031D09-5A50-3460-0C41-67B3ED8791FD}"/>
                </a:ext>
              </a:extLst>
            </p:cNvPr>
            <p:cNvSpPr/>
            <p:nvPr/>
          </p:nvSpPr>
          <p:spPr>
            <a:xfrm rot="15698459">
              <a:off x="3220613" y="2286973"/>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F4FE9D6D-B005-BE90-4B58-41F9E2BA2C13}"/>
                </a:ext>
              </a:extLst>
            </p:cNvPr>
            <p:cNvSpPr/>
            <p:nvPr/>
          </p:nvSpPr>
          <p:spPr>
            <a:xfrm rot="19358302">
              <a:off x="2730834" y="2090109"/>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DA0DDF3D-7936-90B0-5004-0B2AFFD865E6}"/>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99" name="TextBox 98">
              <a:extLst>
                <a:ext uri="{FF2B5EF4-FFF2-40B4-BE49-F238E27FC236}">
                  <a16:creationId xmlns:a16="http://schemas.microsoft.com/office/drawing/2014/main" id="{0FAA195B-3850-6AE3-B25A-4A4B04033F7A}"/>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grpSp>
        <p:nvGrpSpPr>
          <p:cNvPr id="100" name="Group 99">
            <a:extLst>
              <a:ext uri="{FF2B5EF4-FFF2-40B4-BE49-F238E27FC236}">
                <a16:creationId xmlns:a16="http://schemas.microsoft.com/office/drawing/2014/main" id="{DAABD027-B176-5ADF-11F3-A894F0CB89E0}"/>
              </a:ext>
            </a:extLst>
          </p:cNvPr>
          <p:cNvGrpSpPr/>
          <p:nvPr/>
        </p:nvGrpSpPr>
        <p:grpSpPr>
          <a:xfrm>
            <a:off x="4590831" y="1026979"/>
            <a:ext cx="3842299" cy="3504287"/>
            <a:chOff x="430450" y="859753"/>
            <a:chExt cx="3842299" cy="3504287"/>
          </a:xfrm>
        </p:grpSpPr>
        <p:cxnSp>
          <p:nvCxnSpPr>
            <p:cNvPr id="101" name="Straight Connector 100">
              <a:extLst>
                <a:ext uri="{FF2B5EF4-FFF2-40B4-BE49-F238E27FC236}">
                  <a16:creationId xmlns:a16="http://schemas.microsoft.com/office/drawing/2014/main" id="{D926E76E-BFA9-426E-7239-6F86A06479EB}"/>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88D54A2-A0A1-C6B6-D38B-2491F7336722}"/>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704AAF33-BDFF-81C2-96C4-1CD134D0FD08}"/>
                </a:ext>
              </a:extLst>
            </p:cNvPr>
            <p:cNvSpPr/>
            <p:nvPr/>
          </p:nvSpPr>
          <p:spPr>
            <a:xfrm rot="4920000">
              <a:off x="2103200" y="274525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9B3C4551-555B-F407-CAFD-4926A8FD9D74}"/>
                </a:ext>
              </a:extLst>
            </p:cNvPr>
            <p:cNvSpPr/>
            <p:nvPr/>
          </p:nvSpPr>
          <p:spPr>
            <a:xfrm rot="4920000">
              <a:off x="1662464" y="2408741"/>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46D7AF5A-5584-B8E7-FA13-A3BD8E622D83}"/>
                </a:ext>
              </a:extLst>
            </p:cNvPr>
            <p:cNvSpPr/>
            <p:nvPr/>
          </p:nvSpPr>
          <p:spPr>
            <a:xfrm rot="4920000">
              <a:off x="2323726" y="3424162"/>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8656D71-3D11-60A4-B241-21EDFA0E7DA8}"/>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6226F0EB-64A3-1AD6-9DB5-1AF2061CC871}"/>
                </a:ext>
              </a:extLst>
            </p:cNvPr>
            <p:cNvSpPr/>
            <p:nvPr/>
          </p:nvSpPr>
          <p:spPr>
            <a:xfrm rot="8579843">
              <a:off x="1618227" y="3517429"/>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01A7627-10AF-9DE0-B189-B19F39F6D1F1}"/>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F65F0F92-EAAD-47A4-4163-7920FAE13D73}"/>
                </a:ext>
              </a:extLst>
            </p:cNvPr>
            <p:cNvSpPr/>
            <p:nvPr/>
          </p:nvSpPr>
          <p:spPr>
            <a:xfrm rot="20408155">
              <a:off x="2483522" y="2671309"/>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A83587F6-2B4D-C788-B84D-AAB8329ABC0F}"/>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BDB4298E-8E0F-C3A2-C82E-987B651D4539}"/>
                </a:ext>
              </a:extLst>
            </p:cNvPr>
            <p:cNvSpPr/>
            <p:nvPr/>
          </p:nvSpPr>
          <p:spPr>
            <a:xfrm rot="20408155">
              <a:off x="1475627" y="2682928"/>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6F73E61F-2A51-99AE-C921-F83276FFEC71}"/>
                </a:ext>
              </a:extLst>
            </p:cNvPr>
            <p:cNvSpPr/>
            <p:nvPr/>
          </p:nvSpPr>
          <p:spPr>
            <a:xfrm rot="2467998">
              <a:off x="1761518" y="165624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FAF6844A-EE29-6598-4C7C-272903113620}"/>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a:extLst>
                <a:ext uri="{FF2B5EF4-FFF2-40B4-BE49-F238E27FC236}">
                  <a16:creationId xmlns:a16="http://schemas.microsoft.com/office/drawing/2014/main" id="{8F74BD28-930E-AB81-1134-3FAEEBC10CD8}"/>
                </a:ext>
              </a:extLst>
            </p:cNvPr>
            <p:cNvSpPr/>
            <p:nvPr/>
          </p:nvSpPr>
          <p:spPr>
            <a:xfrm rot="4920000">
              <a:off x="1631994" y="1922063"/>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A850F3A8-0C90-DDB0-E67D-3DA9FCA1FBE9}"/>
                </a:ext>
              </a:extLst>
            </p:cNvPr>
            <p:cNvSpPr/>
            <p:nvPr/>
          </p:nvSpPr>
          <p:spPr>
            <a:xfrm rot="4920000">
              <a:off x="2048236" y="313564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a:extLst>
                <a:ext uri="{FF2B5EF4-FFF2-40B4-BE49-F238E27FC236}">
                  <a16:creationId xmlns:a16="http://schemas.microsoft.com/office/drawing/2014/main" id="{8DEB2B77-1603-7D11-7869-F85BFBCC4E1C}"/>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4F45A7EB-8011-55F3-B6EE-C143A869B79B}"/>
                </a:ext>
              </a:extLst>
            </p:cNvPr>
            <p:cNvSpPr/>
            <p:nvPr/>
          </p:nvSpPr>
          <p:spPr>
            <a:xfrm rot="4920000">
              <a:off x="3525632" y="331673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40ACAB20-2D09-54B0-03CB-1C290E43004C}"/>
                </a:ext>
              </a:extLst>
            </p:cNvPr>
            <p:cNvSpPr/>
            <p:nvPr/>
          </p:nvSpPr>
          <p:spPr>
            <a:xfrm rot="8579843">
              <a:off x="2642162" y="2381993"/>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ED6CB9D0-F33B-1E32-C9A8-AB3CF979D7B3}"/>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0" name="Oval 119">
              <a:extLst>
                <a:ext uri="{FF2B5EF4-FFF2-40B4-BE49-F238E27FC236}">
                  <a16:creationId xmlns:a16="http://schemas.microsoft.com/office/drawing/2014/main" id="{37E10091-7E96-D96D-4480-8F1118919E99}"/>
                </a:ext>
              </a:extLst>
            </p:cNvPr>
            <p:cNvSpPr/>
            <p:nvPr/>
          </p:nvSpPr>
          <p:spPr>
            <a:xfrm rot="4920000">
              <a:off x="1349633" y="1413798"/>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1" name="Oval 120">
              <a:extLst>
                <a:ext uri="{FF2B5EF4-FFF2-40B4-BE49-F238E27FC236}">
                  <a16:creationId xmlns:a16="http://schemas.microsoft.com/office/drawing/2014/main" id="{E41359C2-AD89-0680-8535-4BA5E52E9296}"/>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2" name="Oval 121">
              <a:extLst>
                <a:ext uri="{FF2B5EF4-FFF2-40B4-BE49-F238E27FC236}">
                  <a16:creationId xmlns:a16="http://schemas.microsoft.com/office/drawing/2014/main" id="{33774A70-FDCD-2ADE-0666-7CA44DF02362}"/>
                </a:ext>
              </a:extLst>
            </p:cNvPr>
            <p:cNvSpPr/>
            <p:nvPr/>
          </p:nvSpPr>
          <p:spPr>
            <a:xfrm rot="4920000">
              <a:off x="1433811" y="2166221"/>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3" name="Oval 122">
              <a:extLst>
                <a:ext uri="{FF2B5EF4-FFF2-40B4-BE49-F238E27FC236}">
                  <a16:creationId xmlns:a16="http://schemas.microsoft.com/office/drawing/2014/main" id="{6C629AE8-BD7A-F767-0BDA-6537EC044BB5}"/>
                </a:ext>
              </a:extLst>
            </p:cNvPr>
            <p:cNvSpPr/>
            <p:nvPr/>
          </p:nvSpPr>
          <p:spPr>
            <a:xfrm rot="4920000">
              <a:off x="1696776" y="288301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24" name="Oval 123">
              <a:extLst>
                <a:ext uri="{FF2B5EF4-FFF2-40B4-BE49-F238E27FC236}">
                  <a16:creationId xmlns:a16="http://schemas.microsoft.com/office/drawing/2014/main" id="{6F702CCE-8E4F-8145-B859-6AB0BF8C7224}"/>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E1A3C13A-9711-4C1A-A8DD-CF10C5E23471}"/>
                </a:ext>
              </a:extLst>
            </p:cNvPr>
            <p:cNvSpPr/>
            <p:nvPr/>
          </p:nvSpPr>
          <p:spPr>
            <a:xfrm rot="13652778">
              <a:off x="2678070" y="190626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FB4EB2F2-D9A4-7979-F552-E3EB14914C52}"/>
                </a:ext>
              </a:extLst>
            </p:cNvPr>
            <p:cNvSpPr/>
            <p:nvPr/>
          </p:nvSpPr>
          <p:spPr>
            <a:xfrm rot="13652778">
              <a:off x="2504167" y="212921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4C0F2DD6-3847-F979-FAF6-AB5BC5797AB6}"/>
                </a:ext>
              </a:extLst>
            </p:cNvPr>
            <p:cNvSpPr/>
            <p:nvPr/>
          </p:nvSpPr>
          <p:spPr>
            <a:xfrm rot="15698459">
              <a:off x="2831812" y="297085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4B0D2D09-4401-4F89-6465-4F9E60B6B671}"/>
                </a:ext>
              </a:extLst>
            </p:cNvPr>
            <p:cNvSpPr/>
            <p:nvPr/>
          </p:nvSpPr>
          <p:spPr>
            <a:xfrm rot="15698459">
              <a:off x="3456919" y="25979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D929E26F-A705-5F59-1B2B-0A7025A9A1BE}"/>
                </a:ext>
              </a:extLst>
            </p:cNvPr>
            <p:cNvSpPr/>
            <p:nvPr/>
          </p:nvSpPr>
          <p:spPr>
            <a:xfrm rot="15698459">
              <a:off x="3095558" y="32202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BD7FAEDA-BEC9-464A-8BFD-9DCA4E9F815E}"/>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2CA41F1E-9368-1B81-82B8-450BC58517B8}"/>
                </a:ext>
              </a:extLst>
            </p:cNvPr>
            <p:cNvSpPr/>
            <p:nvPr/>
          </p:nvSpPr>
          <p:spPr>
            <a:xfrm rot="15698459">
              <a:off x="3081185" y="1971668"/>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4F916FB0-E0BF-0323-369F-3CFEA5E1825A}"/>
                </a:ext>
              </a:extLst>
            </p:cNvPr>
            <p:cNvSpPr/>
            <p:nvPr/>
          </p:nvSpPr>
          <p:spPr>
            <a:xfrm rot="15698459">
              <a:off x="3646868" y="2283036"/>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3AD81103-AEE0-2AE6-F852-1A76A4429D6E}"/>
                </a:ext>
              </a:extLst>
            </p:cNvPr>
            <p:cNvSpPr/>
            <p:nvPr/>
          </p:nvSpPr>
          <p:spPr>
            <a:xfrm rot="15698459">
              <a:off x="2255458" y="1827368"/>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FC35F973-6E32-DAF4-AF3B-477A130849B7}"/>
                </a:ext>
              </a:extLst>
            </p:cNvPr>
            <p:cNvSpPr/>
            <p:nvPr/>
          </p:nvSpPr>
          <p:spPr>
            <a:xfrm rot="15698459">
              <a:off x="3220613" y="2286973"/>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DA5D5118-4E1F-28B0-4F81-2600968BC1A5}"/>
                </a:ext>
              </a:extLst>
            </p:cNvPr>
            <p:cNvSpPr/>
            <p:nvPr/>
          </p:nvSpPr>
          <p:spPr>
            <a:xfrm rot="19358302">
              <a:off x="2036692" y="2263645"/>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TextBox 135">
              <a:extLst>
                <a:ext uri="{FF2B5EF4-FFF2-40B4-BE49-F238E27FC236}">
                  <a16:creationId xmlns:a16="http://schemas.microsoft.com/office/drawing/2014/main" id="{546F252F-77C3-EAB3-7DB1-05DB2DD3004B}"/>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137" name="TextBox 136">
              <a:extLst>
                <a:ext uri="{FF2B5EF4-FFF2-40B4-BE49-F238E27FC236}">
                  <a16:creationId xmlns:a16="http://schemas.microsoft.com/office/drawing/2014/main" id="{D44C6D82-E210-BA72-3E62-1A7BC914F67D}"/>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grpSp>
        <p:nvGrpSpPr>
          <p:cNvPr id="139" name="Group 138">
            <a:extLst>
              <a:ext uri="{FF2B5EF4-FFF2-40B4-BE49-F238E27FC236}">
                <a16:creationId xmlns:a16="http://schemas.microsoft.com/office/drawing/2014/main" id="{8092CEEF-E0A7-7855-0B80-8B4E2F473594}"/>
              </a:ext>
            </a:extLst>
          </p:cNvPr>
          <p:cNvGrpSpPr/>
          <p:nvPr/>
        </p:nvGrpSpPr>
        <p:grpSpPr>
          <a:xfrm>
            <a:off x="4585404" y="1025426"/>
            <a:ext cx="3842299" cy="3504287"/>
            <a:chOff x="430450" y="859753"/>
            <a:chExt cx="3842299" cy="3504287"/>
          </a:xfrm>
        </p:grpSpPr>
        <p:cxnSp>
          <p:nvCxnSpPr>
            <p:cNvPr id="140" name="Straight Connector 139">
              <a:extLst>
                <a:ext uri="{FF2B5EF4-FFF2-40B4-BE49-F238E27FC236}">
                  <a16:creationId xmlns:a16="http://schemas.microsoft.com/office/drawing/2014/main" id="{FD89397C-727C-4221-F50D-D32035061D4A}"/>
                </a:ext>
              </a:extLst>
            </p:cNvPr>
            <p:cNvCxnSpPr/>
            <p:nvPr/>
          </p:nvCxnSpPr>
          <p:spPr>
            <a:xfrm>
              <a:off x="922801" y="859753"/>
              <a:ext cx="0" cy="306324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EEC6048-FC14-B8FE-D715-B29B3A4FFB34}"/>
                </a:ext>
              </a:extLst>
            </p:cNvPr>
            <p:cNvCxnSpPr>
              <a:cxnSpLocks/>
            </p:cNvCxnSpPr>
            <p:nvPr/>
          </p:nvCxnSpPr>
          <p:spPr>
            <a:xfrm>
              <a:off x="896001" y="3896699"/>
              <a:ext cx="3376748" cy="0"/>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142" name="Oval 141">
              <a:extLst>
                <a:ext uri="{FF2B5EF4-FFF2-40B4-BE49-F238E27FC236}">
                  <a16:creationId xmlns:a16="http://schemas.microsoft.com/office/drawing/2014/main" id="{1E4F180C-8F8A-8FBA-C40D-A30AD1AF467C}"/>
                </a:ext>
              </a:extLst>
            </p:cNvPr>
            <p:cNvSpPr/>
            <p:nvPr/>
          </p:nvSpPr>
          <p:spPr>
            <a:xfrm rot="4920000">
              <a:off x="1817753" y="3345175"/>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946EFCFA-C299-392B-2705-A492392724FA}"/>
                </a:ext>
              </a:extLst>
            </p:cNvPr>
            <p:cNvSpPr/>
            <p:nvPr/>
          </p:nvSpPr>
          <p:spPr>
            <a:xfrm rot="4920000">
              <a:off x="1764064" y="2940932"/>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663D36F4-869E-6E8A-C408-4777DFD3ADE5}"/>
                </a:ext>
              </a:extLst>
            </p:cNvPr>
            <p:cNvSpPr/>
            <p:nvPr/>
          </p:nvSpPr>
          <p:spPr>
            <a:xfrm rot="4920000">
              <a:off x="1283536" y="3100009"/>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FBFF534C-BC15-0710-7103-118CBDAD224F}"/>
                </a:ext>
              </a:extLst>
            </p:cNvPr>
            <p:cNvSpPr/>
            <p:nvPr/>
          </p:nvSpPr>
          <p:spPr>
            <a:xfrm rot="4920000">
              <a:off x="1527305" y="3291538"/>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AAD828BE-6830-563E-EDA4-6BE5C04A1C3A}"/>
                </a:ext>
              </a:extLst>
            </p:cNvPr>
            <p:cNvSpPr/>
            <p:nvPr/>
          </p:nvSpPr>
          <p:spPr>
            <a:xfrm rot="8579843">
              <a:off x="1618227" y="3517429"/>
              <a:ext cx="100062" cy="114449"/>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38F339DC-8D6D-0EED-3E13-F3EB43759E26}"/>
                </a:ext>
              </a:extLst>
            </p:cNvPr>
            <p:cNvSpPr/>
            <p:nvPr/>
          </p:nvSpPr>
          <p:spPr>
            <a:xfrm rot="4920000">
              <a:off x="1251099" y="3522824"/>
              <a:ext cx="98174" cy="116650"/>
            </a:xfrm>
            <a:prstGeom prst="ellipse">
              <a:avLst/>
            </a:prstGeom>
            <a:solidFill>
              <a:srgbClr val="7030A0"/>
            </a:solidFill>
            <a:ln>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7BB88917-5CE6-A250-6A8A-52BA92BCF457}"/>
                </a:ext>
              </a:extLst>
            </p:cNvPr>
            <p:cNvSpPr/>
            <p:nvPr/>
          </p:nvSpPr>
          <p:spPr>
            <a:xfrm rot="20408155">
              <a:off x="2202911" y="209557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394A906A-3665-2ED4-139B-236ED394A2D8}"/>
                </a:ext>
              </a:extLst>
            </p:cNvPr>
            <p:cNvSpPr/>
            <p:nvPr/>
          </p:nvSpPr>
          <p:spPr>
            <a:xfrm rot="20408155">
              <a:off x="2422473" y="172135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66B31491-6B20-7408-904F-B0BEA2108D8A}"/>
                </a:ext>
              </a:extLst>
            </p:cNvPr>
            <p:cNvSpPr/>
            <p:nvPr/>
          </p:nvSpPr>
          <p:spPr>
            <a:xfrm rot="20408155">
              <a:off x="1659473" y="2426509"/>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C1270BA-EFF8-F748-A77D-CCA4B8FC5BFF}"/>
                </a:ext>
              </a:extLst>
            </p:cNvPr>
            <p:cNvSpPr/>
            <p:nvPr/>
          </p:nvSpPr>
          <p:spPr>
            <a:xfrm rot="2467998">
              <a:off x="1650242" y="196104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19B3AED4-0220-BFC2-6C7E-9897205F7FB9}"/>
                </a:ext>
              </a:extLst>
            </p:cNvPr>
            <p:cNvSpPr/>
            <p:nvPr/>
          </p:nvSpPr>
          <p:spPr>
            <a:xfrm rot="20408155">
              <a:off x="2012116" y="2088945"/>
              <a:ext cx="100062" cy="114449"/>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A8776224-6386-8DE5-0588-99C98DC6F492}"/>
                </a:ext>
              </a:extLst>
            </p:cNvPr>
            <p:cNvSpPr/>
            <p:nvPr/>
          </p:nvSpPr>
          <p:spPr>
            <a:xfrm rot="4920000">
              <a:off x="2589937" y="273970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52B0C59-7912-D367-4972-6FAA078CE9F5}"/>
                </a:ext>
              </a:extLst>
            </p:cNvPr>
            <p:cNvSpPr/>
            <p:nvPr/>
          </p:nvSpPr>
          <p:spPr>
            <a:xfrm rot="4920000">
              <a:off x="2386902" y="292277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1057DB84-D473-760D-A6F7-717F742C8984}"/>
                </a:ext>
              </a:extLst>
            </p:cNvPr>
            <p:cNvSpPr/>
            <p:nvPr/>
          </p:nvSpPr>
          <p:spPr>
            <a:xfrm rot="4920000">
              <a:off x="3528551" y="291252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7CCEA7D-8E2B-FAA8-FF4B-F871A61104AE}"/>
                </a:ext>
              </a:extLst>
            </p:cNvPr>
            <p:cNvSpPr/>
            <p:nvPr/>
          </p:nvSpPr>
          <p:spPr>
            <a:xfrm rot="4920000">
              <a:off x="3525632" y="3316735"/>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3E3928F1-E9E7-D305-8536-ADA90AB2CF1F}"/>
                </a:ext>
              </a:extLst>
            </p:cNvPr>
            <p:cNvSpPr/>
            <p:nvPr/>
          </p:nvSpPr>
          <p:spPr>
            <a:xfrm rot="8579843">
              <a:off x="2816332" y="2730336"/>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E7DD25C-2566-57B6-88AC-A1423D4D6F13}"/>
                </a:ext>
              </a:extLst>
            </p:cNvPr>
            <p:cNvSpPr/>
            <p:nvPr/>
          </p:nvSpPr>
          <p:spPr>
            <a:xfrm rot="4920000">
              <a:off x="2536772" y="1522235"/>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59" name="Oval 158">
              <a:extLst>
                <a:ext uri="{FF2B5EF4-FFF2-40B4-BE49-F238E27FC236}">
                  <a16:creationId xmlns:a16="http://schemas.microsoft.com/office/drawing/2014/main" id="{AD629499-00C0-C2C0-C476-2CB7C4647999}"/>
                </a:ext>
              </a:extLst>
            </p:cNvPr>
            <p:cNvSpPr/>
            <p:nvPr/>
          </p:nvSpPr>
          <p:spPr>
            <a:xfrm rot="4920000">
              <a:off x="1741519" y="155410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0" name="Oval 159">
              <a:extLst>
                <a:ext uri="{FF2B5EF4-FFF2-40B4-BE49-F238E27FC236}">
                  <a16:creationId xmlns:a16="http://schemas.microsoft.com/office/drawing/2014/main" id="{ACF86975-183C-D3F3-D5B2-02AFF03D6904}"/>
                </a:ext>
              </a:extLst>
            </p:cNvPr>
            <p:cNvSpPr/>
            <p:nvPr/>
          </p:nvSpPr>
          <p:spPr>
            <a:xfrm rot="4920000">
              <a:off x="2154535" y="1505733"/>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1" name="Oval 160">
              <a:extLst>
                <a:ext uri="{FF2B5EF4-FFF2-40B4-BE49-F238E27FC236}">
                  <a16:creationId xmlns:a16="http://schemas.microsoft.com/office/drawing/2014/main" id="{E4949924-CA40-2CA5-CD9E-749359D6DFCB}"/>
                </a:ext>
              </a:extLst>
            </p:cNvPr>
            <p:cNvSpPr/>
            <p:nvPr/>
          </p:nvSpPr>
          <p:spPr>
            <a:xfrm rot="4920000">
              <a:off x="1433811" y="2166221"/>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2" name="Oval 161">
              <a:extLst>
                <a:ext uri="{FF2B5EF4-FFF2-40B4-BE49-F238E27FC236}">
                  <a16:creationId xmlns:a16="http://schemas.microsoft.com/office/drawing/2014/main" id="{ECC605D7-B1A8-642C-A0FC-E8559ED041E9}"/>
                </a:ext>
              </a:extLst>
            </p:cNvPr>
            <p:cNvSpPr/>
            <p:nvPr/>
          </p:nvSpPr>
          <p:spPr>
            <a:xfrm rot="4920000">
              <a:off x="2611176" y="3153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highlight>
                  <a:srgbClr val="FF0000"/>
                </a:highlight>
              </a:endParaRPr>
            </a:p>
          </p:txBody>
        </p:sp>
        <p:sp>
          <p:nvSpPr>
            <p:cNvPr id="163" name="Oval 162">
              <a:extLst>
                <a:ext uri="{FF2B5EF4-FFF2-40B4-BE49-F238E27FC236}">
                  <a16:creationId xmlns:a16="http://schemas.microsoft.com/office/drawing/2014/main" id="{19BA8B33-25B0-4D25-BC8A-B69F5FBC56CC}"/>
                </a:ext>
              </a:extLst>
            </p:cNvPr>
            <p:cNvSpPr/>
            <p:nvPr/>
          </p:nvSpPr>
          <p:spPr>
            <a:xfrm rot="13652778">
              <a:off x="3845634" y="2508950"/>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8793FDB0-6978-23C2-B67D-4D5D020DEA3F}"/>
                </a:ext>
              </a:extLst>
            </p:cNvPr>
            <p:cNvSpPr/>
            <p:nvPr/>
          </p:nvSpPr>
          <p:spPr>
            <a:xfrm rot="13652778">
              <a:off x="3021573" y="248200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1D5D102A-C4E8-13FF-FF6F-2F2242E3466E}"/>
                </a:ext>
              </a:extLst>
            </p:cNvPr>
            <p:cNvSpPr/>
            <p:nvPr/>
          </p:nvSpPr>
          <p:spPr>
            <a:xfrm rot="13652778">
              <a:off x="2504167" y="2129214"/>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8ED43919-8C52-0F2D-3AE8-1F66F9FED710}"/>
                </a:ext>
              </a:extLst>
            </p:cNvPr>
            <p:cNvSpPr/>
            <p:nvPr/>
          </p:nvSpPr>
          <p:spPr>
            <a:xfrm rot="15698459">
              <a:off x="2831812" y="2970854"/>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9494A032-0EAC-DEC3-0652-F440ABD9A55E}"/>
                </a:ext>
              </a:extLst>
            </p:cNvPr>
            <p:cNvSpPr/>
            <p:nvPr/>
          </p:nvSpPr>
          <p:spPr>
            <a:xfrm rot="15698459">
              <a:off x="3456919" y="2597977"/>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8A5F3C3A-4CE8-25FB-9F12-A3C3C8DEFC0A}"/>
                </a:ext>
              </a:extLst>
            </p:cNvPr>
            <p:cNvSpPr/>
            <p:nvPr/>
          </p:nvSpPr>
          <p:spPr>
            <a:xfrm rot="15698459">
              <a:off x="3095558" y="3220291"/>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D51EB19-0E24-09E1-C48B-6DDF6BD855E5}"/>
                </a:ext>
              </a:extLst>
            </p:cNvPr>
            <p:cNvSpPr/>
            <p:nvPr/>
          </p:nvSpPr>
          <p:spPr>
            <a:xfrm rot="19358302">
              <a:off x="3079956" y="2772312"/>
              <a:ext cx="100062" cy="114449"/>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5C29DF9D-9379-E05E-1AD3-7AC92B2697FA}"/>
                </a:ext>
              </a:extLst>
            </p:cNvPr>
            <p:cNvSpPr/>
            <p:nvPr/>
          </p:nvSpPr>
          <p:spPr>
            <a:xfrm rot="15698459">
              <a:off x="2331280" y="2765116"/>
              <a:ext cx="98174" cy="116650"/>
            </a:xfrm>
            <a:prstGeom prst="ellipse">
              <a:avLst/>
            </a:prstGeom>
            <a:solidFill>
              <a:srgbClr val="92D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2F55401E-630C-460B-A5BF-095366FB64A1}"/>
                </a:ext>
              </a:extLst>
            </p:cNvPr>
            <p:cNvSpPr/>
            <p:nvPr/>
          </p:nvSpPr>
          <p:spPr>
            <a:xfrm rot="15698459">
              <a:off x="2664735" y="2268522"/>
              <a:ext cx="98174"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4865224E-F40A-284D-B544-B8AE5318C2AD}"/>
                </a:ext>
              </a:extLst>
            </p:cNvPr>
            <p:cNvSpPr/>
            <p:nvPr/>
          </p:nvSpPr>
          <p:spPr>
            <a:xfrm rot="15698459">
              <a:off x="2255458" y="1827368"/>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E4B32261-D314-045A-DFD1-0B2FFA004D70}"/>
                </a:ext>
              </a:extLst>
            </p:cNvPr>
            <p:cNvSpPr/>
            <p:nvPr/>
          </p:nvSpPr>
          <p:spPr>
            <a:xfrm rot="15698459">
              <a:off x="2615851" y="1880572"/>
              <a:ext cx="98175" cy="1166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a:extLst>
                <a:ext uri="{FF2B5EF4-FFF2-40B4-BE49-F238E27FC236}">
                  <a16:creationId xmlns:a16="http://schemas.microsoft.com/office/drawing/2014/main" id="{CAA6EB3E-D827-9F97-EF30-47CFD5F02983}"/>
                </a:ext>
              </a:extLst>
            </p:cNvPr>
            <p:cNvSpPr/>
            <p:nvPr/>
          </p:nvSpPr>
          <p:spPr>
            <a:xfrm rot="19358302">
              <a:off x="2036692" y="2263645"/>
              <a:ext cx="100062" cy="114450"/>
            </a:xfrm>
            <a:prstGeom prst="ellipse">
              <a:avLst/>
            </a:prstGeom>
            <a:solidFill>
              <a:srgbClr val="B5203F"/>
            </a:solidFill>
            <a:ln>
              <a:solidFill>
                <a:srgbClr val="B5203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TextBox 174">
              <a:extLst>
                <a:ext uri="{FF2B5EF4-FFF2-40B4-BE49-F238E27FC236}">
                  <a16:creationId xmlns:a16="http://schemas.microsoft.com/office/drawing/2014/main" id="{8A521C16-A41D-6EEF-B188-16EE5D63091B}"/>
                </a:ext>
              </a:extLst>
            </p:cNvPr>
            <p:cNvSpPr txBox="1"/>
            <p:nvPr/>
          </p:nvSpPr>
          <p:spPr>
            <a:xfrm>
              <a:off x="1994186" y="4087041"/>
              <a:ext cx="1155469" cy="276999"/>
            </a:xfrm>
            <a:prstGeom prst="rect">
              <a:avLst/>
            </a:prstGeom>
            <a:noFill/>
          </p:spPr>
          <p:txBody>
            <a:bodyPr wrap="square" rtlCol="0">
              <a:spAutoFit/>
            </a:bodyPr>
            <a:lstStyle/>
            <a:p>
              <a:pPr algn="ctr"/>
              <a:r>
                <a:rPr lang="en-US" sz="1200">
                  <a:solidFill>
                    <a:schemeClr val="dk1"/>
                  </a:solidFill>
                  <a:latin typeface="Asap SemiBold"/>
                </a:rPr>
                <a:t>UMAP/TSNE 1</a:t>
              </a:r>
            </a:p>
          </p:txBody>
        </p:sp>
        <p:sp>
          <p:nvSpPr>
            <p:cNvPr id="176" name="TextBox 175">
              <a:extLst>
                <a:ext uri="{FF2B5EF4-FFF2-40B4-BE49-F238E27FC236}">
                  <a16:creationId xmlns:a16="http://schemas.microsoft.com/office/drawing/2014/main" id="{0EA75733-9C00-0E59-A32C-8C4D39EBAAD4}"/>
                </a:ext>
              </a:extLst>
            </p:cNvPr>
            <p:cNvSpPr txBox="1"/>
            <p:nvPr/>
          </p:nvSpPr>
          <p:spPr>
            <a:xfrm rot="16200000">
              <a:off x="-8785" y="2249867"/>
              <a:ext cx="1155469" cy="276999"/>
            </a:xfrm>
            <a:prstGeom prst="rect">
              <a:avLst/>
            </a:prstGeom>
            <a:noFill/>
          </p:spPr>
          <p:txBody>
            <a:bodyPr wrap="square" rtlCol="0">
              <a:spAutoFit/>
            </a:bodyPr>
            <a:lstStyle/>
            <a:p>
              <a:pPr algn="ctr"/>
              <a:r>
                <a:rPr lang="en-US" sz="1200">
                  <a:solidFill>
                    <a:schemeClr val="dk1"/>
                  </a:solidFill>
                  <a:latin typeface="Asap SemiBold"/>
                </a:rPr>
                <a:t>UMAP/TSNE 2</a:t>
              </a:r>
            </a:p>
          </p:txBody>
        </p:sp>
      </p:grpSp>
    </p:spTree>
    <p:extLst>
      <p:ext uri="{BB962C8B-B14F-4D97-AF65-F5344CB8AC3E}">
        <p14:creationId xmlns:p14="http://schemas.microsoft.com/office/powerpoint/2010/main" val="25617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5" name="Picture 4">
            <a:extLst>
              <a:ext uri="{FF2B5EF4-FFF2-40B4-BE49-F238E27FC236}">
                <a16:creationId xmlns:a16="http://schemas.microsoft.com/office/drawing/2014/main" id="{29848358-63CF-6E19-DC68-EF0D501FC01E}"/>
              </a:ext>
            </a:extLst>
          </p:cNvPr>
          <p:cNvPicPr>
            <a:picLocks noChangeAspect="1"/>
          </p:cNvPicPr>
          <p:nvPr/>
        </p:nvPicPr>
        <p:blipFill>
          <a:blip r:embed="rId3"/>
          <a:srcRect t="4695" r="1166" b="-4695"/>
          <a:stretch/>
        </p:blipFill>
        <p:spPr>
          <a:xfrm>
            <a:off x="2529306" y="2823195"/>
            <a:ext cx="4127287" cy="1293450"/>
          </a:xfrm>
          <a:prstGeom prst="rect">
            <a:avLst/>
          </a:prstGeom>
        </p:spPr>
      </p:pic>
      <p:pic>
        <p:nvPicPr>
          <p:cNvPr id="600" name="Google Shape;600;p47"/>
          <p:cNvPicPr preferRelativeResize="0"/>
          <p:nvPr/>
        </p:nvPicPr>
        <p:blipFill>
          <a:blip r:embed="rId4">
            <a:alphaModFix/>
          </a:blip>
          <a:stretch>
            <a:fillRect/>
          </a:stretch>
        </p:blipFill>
        <p:spPr>
          <a:xfrm rot="-9648990">
            <a:off x="-1819884" y="140229"/>
            <a:ext cx="5553523" cy="5765494"/>
          </a:xfrm>
          <a:prstGeom prst="rect">
            <a:avLst/>
          </a:prstGeom>
          <a:noFill/>
          <a:ln>
            <a:noFill/>
          </a:ln>
        </p:spPr>
      </p:pic>
      <p:sp>
        <p:nvSpPr>
          <p:cNvPr id="602" name="Google Shape;602;p47"/>
          <p:cNvSpPr txBox="1">
            <a:spLocks noGrp="1"/>
          </p:cNvSpPr>
          <p:nvPr>
            <p:ph type="ctrTitle"/>
          </p:nvPr>
        </p:nvSpPr>
        <p:spPr>
          <a:xfrm>
            <a:off x="2529306" y="438522"/>
            <a:ext cx="4003200" cy="80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Questions?</a:t>
            </a:r>
            <a:endParaRPr/>
          </a:p>
        </p:txBody>
      </p:sp>
      <p:pic>
        <p:nvPicPr>
          <p:cNvPr id="2" name="Picture 1">
            <a:extLst>
              <a:ext uri="{FF2B5EF4-FFF2-40B4-BE49-F238E27FC236}">
                <a16:creationId xmlns:a16="http://schemas.microsoft.com/office/drawing/2014/main" id="{23B3C096-782C-255D-BEC4-E725680F348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6" name="Picture 5">
            <a:extLst>
              <a:ext uri="{FF2B5EF4-FFF2-40B4-BE49-F238E27FC236}">
                <a16:creationId xmlns:a16="http://schemas.microsoft.com/office/drawing/2014/main" id="{628B730F-1ADF-32AC-0504-118D545E4903}"/>
              </a:ext>
            </a:extLst>
          </p:cNvPr>
          <p:cNvPicPr>
            <a:picLocks noChangeAspect="1"/>
          </p:cNvPicPr>
          <p:nvPr/>
        </p:nvPicPr>
        <p:blipFill>
          <a:blip r:embed="rId7">
            <a:clrChange>
              <a:clrFrom>
                <a:srgbClr val="FFFFFF"/>
              </a:clrFrom>
              <a:clrTo>
                <a:srgbClr val="FFFFFF">
                  <a:alpha val="0"/>
                </a:srgbClr>
              </a:clrTo>
            </a:clrChange>
            <a:alphaModFix/>
          </a:blip>
          <a:stretch>
            <a:fillRect/>
          </a:stretch>
        </p:blipFill>
        <p:spPr>
          <a:xfrm>
            <a:off x="2957872" y="1446988"/>
            <a:ext cx="3147977" cy="314797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E210B-CEE8-6392-F068-BB5864940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48E629-2D13-3B46-3DB1-0F0827A136DF}"/>
              </a:ext>
            </a:extLst>
          </p:cNvPr>
          <p:cNvSpPr>
            <a:spLocks noGrp="1"/>
          </p:cNvSpPr>
          <p:nvPr>
            <p:ph type="title"/>
          </p:nvPr>
        </p:nvSpPr>
        <p:spPr/>
        <p:txBody>
          <a:bodyPr/>
          <a:lstStyle/>
          <a:p>
            <a:r>
              <a:rPr lang="en-US"/>
              <a:t>Make Seurat – MEX format</a:t>
            </a:r>
          </a:p>
        </p:txBody>
      </p:sp>
      <p:sp>
        <p:nvSpPr>
          <p:cNvPr id="4" name="Subtitle 3">
            <a:extLst>
              <a:ext uri="{FF2B5EF4-FFF2-40B4-BE49-F238E27FC236}">
                <a16:creationId xmlns:a16="http://schemas.microsoft.com/office/drawing/2014/main" id="{BB9DF6CC-DC01-10B6-465A-B28A90D063C0}"/>
              </a:ext>
            </a:extLst>
          </p:cNvPr>
          <p:cNvSpPr>
            <a:spLocks noGrp="1"/>
          </p:cNvSpPr>
          <p:nvPr>
            <p:ph type="subTitle" idx="2"/>
          </p:nvPr>
        </p:nvSpPr>
        <p:spPr>
          <a:xfrm>
            <a:off x="3537488" y="1416086"/>
            <a:ext cx="2069024" cy="2942947"/>
          </a:xfrm>
        </p:spPr>
        <p:txBody>
          <a:body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AAACCTGCAAGCTGTT-1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AAACCTGCACAGCGTC-1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AAACGGGCAGGATTGG-1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AAACGGGCATCGATGT-1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AAAGATGAGCGTGTCC-1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AAAGATGCATTACGAC-1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AAAGATGGTTTGTGTG-1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AAAGATGTCACATGCA-1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AAAGATGTCAGCCTAA-1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AAAGATGTCCTTGCCA-1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AAAGCAAAGAGTACAT-1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AAAGCAACATAGACTC-1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AAAGTAGCACCAACCG-1</a:t>
            </a:r>
          </a:p>
        </p:txBody>
      </p:sp>
      <p:sp>
        <p:nvSpPr>
          <p:cNvPr id="5" name="Subtitle 4">
            <a:extLst>
              <a:ext uri="{FF2B5EF4-FFF2-40B4-BE49-F238E27FC236}">
                <a16:creationId xmlns:a16="http://schemas.microsoft.com/office/drawing/2014/main" id="{9655A6BE-6E68-DEA2-4BCA-61657DDA9C77}"/>
              </a:ext>
            </a:extLst>
          </p:cNvPr>
          <p:cNvSpPr>
            <a:spLocks noGrp="1"/>
          </p:cNvSpPr>
          <p:nvPr>
            <p:ph type="subTitle" idx="3"/>
          </p:nvPr>
        </p:nvSpPr>
        <p:spPr>
          <a:xfrm>
            <a:off x="0" y="935579"/>
            <a:ext cx="9144000" cy="440100"/>
          </a:xfrm>
        </p:spPr>
        <p:txBody>
          <a:bodyPr/>
          <a:lstStyle/>
          <a:p>
            <a:r>
              <a:rPr lang="en-US" err="1"/>
              <a:t>features.tsv.gz</a:t>
            </a:r>
            <a:r>
              <a:rPr lang="en-US"/>
              <a:t>            |            </a:t>
            </a:r>
            <a:r>
              <a:rPr lang="en-US" err="1"/>
              <a:t>barcodes.tsv.gz</a:t>
            </a:r>
            <a:r>
              <a:rPr lang="en-US"/>
              <a:t>           |            </a:t>
            </a:r>
            <a:r>
              <a:rPr lang="en-US" err="1"/>
              <a:t>matrix.mtx.gz</a:t>
            </a:r>
            <a:endParaRPr lang="en-US"/>
          </a:p>
        </p:txBody>
      </p:sp>
      <p:sp>
        <p:nvSpPr>
          <p:cNvPr id="10" name="Subtitle 3">
            <a:extLst>
              <a:ext uri="{FF2B5EF4-FFF2-40B4-BE49-F238E27FC236}">
                <a16:creationId xmlns:a16="http://schemas.microsoft.com/office/drawing/2014/main" id="{04581552-482E-4461-0167-E9083C7E7AB2}"/>
              </a:ext>
            </a:extLst>
          </p:cNvPr>
          <p:cNvSpPr txBox="1">
            <a:spLocks/>
          </p:cNvSpPr>
          <p:nvPr/>
        </p:nvSpPr>
        <p:spPr>
          <a:xfrm>
            <a:off x="-81029" y="1422920"/>
            <a:ext cx="3618517"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ENSMUSG00000100764		Gm29155</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ENSMUSG00000100635		Gm29157</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ENSMUSG00000100480		Gm29156</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ENSMUSG00000051285		Pcmtd1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ENSMUSG00000097797		Gm26901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ENSMUSG00000103067		Gm30414</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ENSMUSG00000026312		Cdh7</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ENSMUSG00000039748		Exo1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ENSMUSG00000104158		Becn2</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ENSMUSG00000057363		Uxs1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ENSMUSG00000047216		Cdh19</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ENSMUSG00000101253		Gm29088</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ENSMUSG00000038702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Dsel</a:t>
            </a:r>
            <a:endParaRPr lang="en-US">
              <a:latin typeface="Meslo LG M for Powerline" panose="020B0609030804020204" pitchFamily="49" charset="0"/>
              <a:ea typeface="Meslo LG M for Powerline" panose="020B0609030804020204" pitchFamily="49" charset="0"/>
              <a:cs typeface="Meslo LG M for Powerline" panose="020B0609030804020204" pitchFamily="49" charset="0"/>
            </a:endParaRP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ENSMUSG00000101453		Gm28189</a:t>
            </a:r>
          </a:p>
        </p:txBody>
      </p:sp>
      <p:sp>
        <p:nvSpPr>
          <p:cNvPr id="11" name="Subtitle 3">
            <a:extLst>
              <a:ext uri="{FF2B5EF4-FFF2-40B4-BE49-F238E27FC236}">
                <a16:creationId xmlns:a16="http://schemas.microsoft.com/office/drawing/2014/main" id="{BACBEC67-D6E0-8F5B-CC60-60F3E814FCA0}"/>
              </a:ext>
            </a:extLst>
          </p:cNvPr>
          <p:cNvSpPr txBox="1">
            <a:spLocks/>
          </p:cNvSpPr>
          <p:nvPr/>
        </p:nvSpPr>
        <p:spPr>
          <a:xfrm>
            <a:off x="6254856" y="1416086"/>
            <a:ext cx="8259306"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MatrixMarket</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matrix coordinate integer general</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metadata_json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software_version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"cellranger-8.0.0",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format_version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33596 1760 2893894</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35 1 1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39 1 1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54 1 2</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71 1 1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81 1 1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86 1 1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132 1 7</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156 1 1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177 1 15</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185 1 1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248 1 1</a:t>
            </a:r>
          </a:p>
        </p:txBody>
      </p:sp>
    </p:spTree>
    <p:extLst>
      <p:ext uri="{BB962C8B-B14F-4D97-AF65-F5344CB8AC3E}">
        <p14:creationId xmlns:p14="http://schemas.microsoft.com/office/powerpoint/2010/main" val="655044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4632D-CBD2-1F27-46B1-F67D6836E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399D1-FBC3-B06C-7E81-B606C4AAA0BF}"/>
              </a:ext>
            </a:extLst>
          </p:cNvPr>
          <p:cNvSpPr>
            <a:spLocks noGrp="1"/>
          </p:cNvSpPr>
          <p:nvPr>
            <p:ph type="title"/>
          </p:nvPr>
        </p:nvSpPr>
        <p:spPr/>
        <p:txBody>
          <a:bodyPr/>
          <a:lstStyle/>
          <a:p>
            <a:r>
              <a:rPr lang="en-US"/>
              <a:t>Make Seurat – MEX format</a:t>
            </a:r>
          </a:p>
        </p:txBody>
      </p:sp>
      <p:sp>
        <p:nvSpPr>
          <p:cNvPr id="4" name="Subtitle 3">
            <a:extLst>
              <a:ext uri="{FF2B5EF4-FFF2-40B4-BE49-F238E27FC236}">
                <a16:creationId xmlns:a16="http://schemas.microsoft.com/office/drawing/2014/main" id="{752C4A33-23E0-4ADD-20D3-5DACEB5FABB0}"/>
              </a:ext>
            </a:extLst>
          </p:cNvPr>
          <p:cNvSpPr>
            <a:spLocks noGrp="1"/>
          </p:cNvSpPr>
          <p:nvPr>
            <p:ph type="subTitle" idx="2"/>
          </p:nvPr>
        </p:nvSpPr>
        <p:spPr>
          <a:xfrm>
            <a:off x="3537488" y="1416086"/>
            <a:ext cx="2069024" cy="2942947"/>
          </a:xfrm>
        </p:spPr>
        <p:txBody>
          <a:bodyPr/>
          <a:lstStyle/>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AAACCTGCAAGCTGTT-1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AAACCTGCACAGCGTC-1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AAACGGGCAGGATTGG-1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AAACGGGCATCGATGT-1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AAAGATGAGCGTGTCC-1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AAAGATGCATTACGAC-1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AAAGATGGTTTGTGTG-1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AAAGATGTCACATGCA-1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AAAGATGTCAGCCTAA-1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AAAGATGTCCTTGCCA-1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AAAGCAAAGAGTACAT-1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AAAGCAACATAGACTC-1</a:t>
            </a:r>
          </a:p>
          <a:p>
            <a:pPr algn="l"/>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AAAGTAGCACCAACCG-1</a:t>
            </a:r>
          </a:p>
        </p:txBody>
      </p:sp>
      <p:sp>
        <p:nvSpPr>
          <p:cNvPr id="5" name="Subtitle 4">
            <a:extLst>
              <a:ext uri="{FF2B5EF4-FFF2-40B4-BE49-F238E27FC236}">
                <a16:creationId xmlns:a16="http://schemas.microsoft.com/office/drawing/2014/main" id="{76FB88E7-7BCF-3914-62EF-C39E8424D3D5}"/>
              </a:ext>
            </a:extLst>
          </p:cNvPr>
          <p:cNvSpPr>
            <a:spLocks noGrp="1"/>
          </p:cNvSpPr>
          <p:nvPr>
            <p:ph type="subTitle" idx="3"/>
          </p:nvPr>
        </p:nvSpPr>
        <p:spPr>
          <a:xfrm>
            <a:off x="0" y="935579"/>
            <a:ext cx="9144000" cy="440100"/>
          </a:xfrm>
        </p:spPr>
        <p:txBody>
          <a:bodyPr/>
          <a:lstStyle/>
          <a:p>
            <a:r>
              <a:rPr lang="en-US" err="1">
                <a:solidFill>
                  <a:srgbClr val="FF0000"/>
                </a:solidFill>
              </a:rPr>
              <a:t>features.tsv.gz</a:t>
            </a:r>
            <a:r>
              <a:rPr lang="en-US">
                <a:solidFill>
                  <a:srgbClr val="FF0000"/>
                </a:solidFill>
              </a:rPr>
              <a:t>            </a:t>
            </a:r>
            <a:r>
              <a:rPr lang="en-US"/>
              <a:t>|            </a:t>
            </a:r>
            <a:r>
              <a:rPr lang="en-US" err="1">
                <a:solidFill>
                  <a:srgbClr val="00B0F0"/>
                </a:solidFill>
              </a:rPr>
              <a:t>barcodes.tsv.gz</a:t>
            </a:r>
            <a:r>
              <a:rPr lang="en-US">
                <a:solidFill>
                  <a:srgbClr val="00B0F0"/>
                </a:solidFill>
              </a:rPr>
              <a:t>           </a:t>
            </a:r>
            <a:r>
              <a:rPr lang="en-US"/>
              <a:t>|            </a:t>
            </a:r>
            <a:r>
              <a:rPr lang="en-US" err="1"/>
              <a:t>matrix.mtx.gz</a:t>
            </a:r>
            <a:endParaRPr lang="en-US"/>
          </a:p>
        </p:txBody>
      </p:sp>
      <p:sp>
        <p:nvSpPr>
          <p:cNvPr id="10" name="Subtitle 3">
            <a:extLst>
              <a:ext uri="{FF2B5EF4-FFF2-40B4-BE49-F238E27FC236}">
                <a16:creationId xmlns:a16="http://schemas.microsoft.com/office/drawing/2014/main" id="{8DECF6AC-78C1-9E78-0C32-17C7741B5B14}"/>
              </a:ext>
            </a:extLst>
          </p:cNvPr>
          <p:cNvSpPr txBox="1">
            <a:spLocks/>
          </p:cNvSpPr>
          <p:nvPr/>
        </p:nvSpPr>
        <p:spPr>
          <a:xfrm>
            <a:off x="-81029" y="1422920"/>
            <a:ext cx="3618517"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ENSMUSG00000000001		Gene01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ENSMUSG00000000002		Gene02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ENSMUSG00000000003 	Gene03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ENSMUSG00000000004		Gene04</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ENSMUSG00000000005		Gene05</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ENSMUSG00000000006		Gene06</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ENSMUSG00000000007		Gene07</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ENSMUSG00000000008		Gene08</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ENSMUSG00000000009		Gene09</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ENSMUSG00000000010		Gene10</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ENSMUSG00000000011		Gene11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ENSMUSG00000000012		Gene12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ENSMUSG00000000013		Gene13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ENSMUSG00000000014		Gene14</a:t>
            </a:r>
          </a:p>
        </p:txBody>
      </p:sp>
      <p:sp>
        <p:nvSpPr>
          <p:cNvPr id="11" name="Subtitle 3">
            <a:extLst>
              <a:ext uri="{FF2B5EF4-FFF2-40B4-BE49-F238E27FC236}">
                <a16:creationId xmlns:a16="http://schemas.microsoft.com/office/drawing/2014/main" id="{804C1C02-9E58-E3AD-1218-67A6F9DECBAA}"/>
              </a:ext>
            </a:extLst>
          </p:cNvPr>
          <p:cNvSpPr txBox="1">
            <a:spLocks/>
          </p:cNvSpPr>
          <p:nvPr/>
        </p:nvSpPr>
        <p:spPr>
          <a:xfrm>
            <a:off x="6254856" y="1416086"/>
            <a:ext cx="8259306" cy="29429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MatrixMarket</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matrix coordinate integer general</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metadata_json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software_version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"cellranger-8.0.0", "</a:t>
            </a:r>
            <a:r>
              <a:rPr lang="en-US" err="1">
                <a:latin typeface="Meslo LG M for Powerline" panose="020B0609030804020204" pitchFamily="49" charset="0"/>
                <a:ea typeface="Meslo LG M for Powerline" panose="020B0609030804020204" pitchFamily="49" charset="0"/>
                <a:cs typeface="Meslo LG M for Powerline" panose="020B0609030804020204" pitchFamily="49" charset="0"/>
              </a:rPr>
              <a:t>format_version</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33596</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1760</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2893894</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3</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8</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2 1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1</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4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7</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4</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7</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15</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2</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a:p>
            <a:pPr algn="l"/>
            <a:r>
              <a:rPr lang="en-US">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8</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a:t>
            </a:r>
            <a:r>
              <a:rPr lang="en-US">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3</a:t>
            </a:r>
            <a:r>
              <a:rPr lang="en-US">
                <a:latin typeface="Meslo LG M for Powerline" panose="020B0609030804020204" pitchFamily="49" charset="0"/>
                <a:ea typeface="Meslo LG M for Powerline" panose="020B0609030804020204" pitchFamily="49" charset="0"/>
                <a:cs typeface="Meslo LG M for Powerline" panose="020B0609030804020204" pitchFamily="49" charset="0"/>
              </a:rPr>
              <a:t> 1</a:t>
            </a:r>
          </a:p>
        </p:txBody>
      </p:sp>
      <p:sp>
        <p:nvSpPr>
          <p:cNvPr id="3" name="Rectangle 2">
            <a:extLst>
              <a:ext uri="{FF2B5EF4-FFF2-40B4-BE49-F238E27FC236}">
                <a16:creationId xmlns:a16="http://schemas.microsoft.com/office/drawing/2014/main" id="{C98B5142-877E-0556-575F-C93B8728EDE5}"/>
              </a:ext>
            </a:extLst>
          </p:cNvPr>
          <p:cNvSpPr/>
          <p:nvPr/>
        </p:nvSpPr>
        <p:spPr>
          <a:xfrm>
            <a:off x="6457195" y="3523785"/>
            <a:ext cx="642415" cy="163552"/>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7F19370-9543-8087-6694-BE96DA19E888}"/>
              </a:ext>
            </a:extLst>
          </p:cNvPr>
          <p:cNvSpPr/>
          <p:nvPr/>
        </p:nvSpPr>
        <p:spPr>
          <a:xfrm>
            <a:off x="3762316" y="1866232"/>
            <a:ext cx="1694347" cy="178157"/>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FFF364-CE0D-8F12-3046-EA946E396F2B}"/>
              </a:ext>
            </a:extLst>
          </p:cNvPr>
          <p:cNvSpPr/>
          <p:nvPr/>
        </p:nvSpPr>
        <p:spPr>
          <a:xfrm>
            <a:off x="145603" y="2594052"/>
            <a:ext cx="3167057" cy="193753"/>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ubtitle 3">
            <a:extLst>
              <a:ext uri="{FF2B5EF4-FFF2-40B4-BE49-F238E27FC236}">
                <a16:creationId xmlns:a16="http://schemas.microsoft.com/office/drawing/2014/main" id="{1167A9C8-C695-B61C-60B8-CF83CA666B47}"/>
              </a:ext>
            </a:extLst>
          </p:cNvPr>
          <p:cNvSpPr txBox="1">
            <a:spLocks/>
          </p:cNvSpPr>
          <p:nvPr/>
        </p:nvSpPr>
        <p:spPr>
          <a:xfrm>
            <a:off x="732383" y="4372701"/>
            <a:ext cx="7754212" cy="623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marL="152400" indent="0" algn="l"/>
            <a:r>
              <a:rPr lang="en-US" sz="2400"/>
              <a:t>Cell </a:t>
            </a:r>
            <a:r>
              <a:rPr lang="en-US" sz="2000">
                <a:solidFill>
                  <a:srgbClr val="00B0F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AAACCTGTCGGATGTT-1</a:t>
            </a:r>
            <a:r>
              <a:rPr lang="en-US" sz="2400"/>
              <a:t> has </a:t>
            </a:r>
            <a:r>
              <a:rPr lang="en-US" sz="2000">
                <a:latin typeface="Meslo LG M for Powerline" panose="020B0609030804020204" pitchFamily="49" charset="0"/>
                <a:ea typeface="Meslo LG M for Powerline" panose="020B0609030804020204" pitchFamily="49" charset="0"/>
                <a:cs typeface="Meslo LG M for Powerline" panose="020B0609030804020204" pitchFamily="49" charset="0"/>
              </a:rPr>
              <a:t>15</a:t>
            </a:r>
            <a:r>
              <a:rPr lang="en-US" sz="2400"/>
              <a:t> counts of </a:t>
            </a:r>
            <a:r>
              <a:rPr lang="en-US" sz="2000">
                <a:solidFill>
                  <a:srgbClr val="FF0000"/>
                </a:solidFill>
                <a:latin typeface="Meslo LG M for Powerline" panose="020B0609030804020204" pitchFamily="49" charset="0"/>
                <a:ea typeface="Meslo LG M for Powerline" panose="020B0609030804020204" pitchFamily="49" charset="0"/>
                <a:cs typeface="Meslo LG M for Powerline" panose="020B0609030804020204" pitchFamily="49" charset="0"/>
              </a:rPr>
              <a:t>Gene07</a:t>
            </a:r>
            <a:r>
              <a:rPr lang="en-US" sz="2400"/>
              <a:t>.</a:t>
            </a:r>
          </a:p>
          <a:p>
            <a:pPr algn="l">
              <a:buFont typeface="Arial" panose="020B0604020202020204" pitchFamily="34" charset="0"/>
              <a:buChar char="•"/>
            </a:pPr>
            <a:endParaRPr lang="en-US" sz="2000"/>
          </a:p>
        </p:txBody>
      </p:sp>
    </p:spTree>
    <p:extLst>
      <p:ext uri="{BB962C8B-B14F-4D97-AF65-F5344CB8AC3E}">
        <p14:creationId xmlns:p14="http://schemas.microsoft.com/office/powerpoint/2010/main" val="3461285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8" grpId="0" animBg="1"/>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0A3C7-D168-6906-CC74-4D9DCDF4D96E}"/>
              </a:ext>
            </a:extLst>
          </p:cNvPr>
          <p:cNvSpPr>
            <a:spLocks noGrp="1"/>
          </p:cNvSpPr>
          <p:nvPr>
            <p:ph type="title"/>
          </p:nvPr>
        </p:nvSpPr>
        <p:spPr/>
        <p:txBody>
          <a:bodyPr/>
          <a:lstStyle/>
          <a:p>
            <a:r>
              <a:rPr lang="en-US"/>
              <a:t>Make Seurat </a:t>
            </a:r>
          </a:p>
        </p:txBody>
      </p:sp>
      <p:sp>
        <p:nvSpPr>
          <p:cNvPr id="9" name="Rectangle 8">
            <a:extLst>
              <a:ext uri="{FF2B5EF4-FFF2-40B4-BE49-F238E27FC236}">
                <a16:creationId xmlns:a16="http://schemas.microsoft.com/office/drawing/2014/main" id="{47A265F2-2A2F-9B2C-2F86-B56E1AA770A0}"/>
              </a:ext>
            </a:extLst>
          </p:cNvPr>
          <p:cNvSpPr/>
          <p:nvPr/>
        </p:nvSpPr>
        <p:spPr>
          <a:xfrm>
            <a:off x="3002884" y="1250675"/>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AA6828-D560-B395-E5F5-DAAF52DD68FF}"/>
              </a:ext>
            </a:extLst>
          </p:cNvPr>
          <p:cNvSpPr/>
          <p:nvPr/>
        </p:nvSpPr>
        <p:spPr>
          <a:xfrm>
            <a:off x="3073508" y="1308328"/>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1E7EC05-D8EC-A7FA-9238-876DFDE12DF9}"/>
              </a:ext>
            </a:extLst>
          </p:cNvPr>
          <p:cNvSpPr/>
          <p:nvPr/>
        </p:nvSpPr>
        <p:spPr>
          <a:xfrm>
            <a:off x="3144132" y="1365981"/>
            <a:ext cx="401444" cy="57270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t>ME</a:t>
            </a:r>
          </a:p>
          <a:p>
            <a:pPr algn="ctr"/>
            <a:r>
              <a:rPr lang="en-US" sz="1200"/>
              <a:t>X</a:t>
            </a:r>
          </a:p>
        </p:txBody>
      </p:sp>
      <p:cxnSp>
        <p:nvCxnSpPr>
          <p:cNvPr id="15" name="Straight Arrow Connector 14">
            <a:extLst>
              <a:ext uri="{FF2B5EF4-FFF2-40B4-BE49-F238E27FC236}">
                <a16:creationId xmlns:a16="http://schemas.microsoft.com/office/drawing/2014/main" id="{7B64B5FF-60FF-E262-019C-12A31353B5FF}"/>
              </a:ext>
            </a:extLst>
          </p:cNvPr>
          <p:cNvCxnSpPr/>
          <p:nvPr/>
        </p:nvCxnSpPr>
        <p:spPr>
          <a:xfrm>
            <a:off x="4145498" y="1637908"/>
            <a:ext cx="892097" cy="0"/>
          </a:xfrm>
          <a:prstGeom prst="straightConnector1">
            <a:avLst/>
          </a:prstGeom>
          <a:ln w="444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Magnetic Disk 18">
            <a:extLst>
              <a:ext uri="{FF2B5EF4-FFF2-40B4-BE49-F238E27FC236}">
                <a16:creationId xmlns:a16="http://schemas.microsoft.com/office/drawing/2014/main" id="{31EF1BE5-263A-124E-CAA9-3B21212276AD}"/>
              </a:ext>
            </a:extLst>
          </p:cNvPr>
          <p:cNvSpPr/>
          <p:nvPr/>
        </p:nvSpPr>
        <p:spPr>
          <a:xfrm>
            <a:off x="5598426" y="125067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sp>
        <p:nvSpPr>
          <p:cNvPr id="20" name="Left Brace 19">
            <a:extLst>
              <a:ext uri="{FF2B5EF4-FFF2-40B4-BE49-F238E27FC236}">
                <a16:creationId xmlns:a16="http://schemas.microsoft.com/office/drawing/2014/main" id="{C06CD94E-840D-DCC8-7069-F6A46B2299C5}"/>
              </a:ext>
            </a:extLst>
          </p:cNvPr>
          <p:cNvSpPr/>
          <p:nvPr/>
        </p:nvSpPr>
        <p:spPr>
          <a:xfrm rot="5400000">
            <a:off x="4423270" y="-837925"/>
            <a:ext cx="297460" cy="5850673"/>
          </a:xfrm>
          <a:prstGeom prst="leftBrace">
            <a:avLst>
              <a:gd name="adj1" fmla="val 0"/>
              <a:gd name="adj2" fmla="val 50000"/>
            </a:avLst>
          </a:prstGeom>
          <a:ln w="444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Subtitle 3">
            <a:extLst>
              <a:ext uri="{FF2B5EF4-FFF2-40B4-BE49-F238E27FC236}">
                <a16:creationId xmlns:a16="http://schemas.microsoft.com/office/drawing/2014/main" id="{B7409BB1-DFD3-D759-87B1-5781A1ED5DD8}"/>
              </a:ext>
            </a:extLst>
          </p:cNvPr>
          <p:cNvSpPr txBox="1">
            <a:spLocks/>
          </p:cNvSpPr>
          <p:nvPr/>
        </p:nvSpPr>
        <p:spPr>
          <a:xfrm>
            <a:off x="1646662" y="2569035"/>
            <a:ext cx="5850674" cy="23746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Remove Cell with fewer than a certain number of genes  </a:t>
            </a:r>
          </a:p>
          <a:p>
            <a:pPr lvl="1" algn="l">
              <a:buFont typeface="Arial" panose="020B0604020202020204" pitchFamily="34" charset="0"/>
              <a:buChar char="•"/>
            </a:pPr>
            <a:r>
              <a:rPr lang="en-US"/>
              <a:t>Default set to 200</a:t>
            </a:r>
          </a:p>
          <a:p>
            <a:pPr lvl="1" algn="l">
              <a:buFont typeface="Arial" panose="020B0604020202020204" pitchFamily="34" charset="0"/>
              <a:buChar char="•"/>
            </a:pPr>
            <a:endParaRPr lang="en-US"/>
          </a:p>
          <a:p>
            <a:pPr algn="l">
              <a:buFont typeface="Arial" panose="020B0604020202020204" pitchFamily="34" charset="0"/>
              <a:buChar char="•"/>
            </a:pPr>
            <a:r>
              <a:rPr lang="en-US"/>
              <a:t>Remove Genes with expressed in fewer than a certain number of cells</a:t>
            </a:r>
          </a:p>
          <a:p>
            <a:pPr lvl="1" algn="l">
              <a:buFont typeface="Arial" panose="020B0604020202020204" pitchFamily="34" charset="0"/>
              <a:buChar char="•"/>
            </a:pPr>
            <a:r>
              <a:rPr lang="en-US"/>
              <a:t>Default set to 3</a:t>
            </a:r>
          </a:p>
          <a:p>
            <a:pPr lvl="1" algn="l">
              <a:buFont typeface="Arial" panose="020B0604020202020204" pitchFamily="34" charset="0"/>
              <a:buChar char="•"/>
            </a:pPr>
            <a:endParaRPr lang="en-US"/>
          </a:p>
          <a:p>
            <a:pPr algn="l">
              <a:buFont typeface="Arial" panose="020B0604020202020204" pitchFamily="34" charset="0"/>
              <a:buChar char="•"/>
            </a:pPr>
            <a:r>
              <a:rPr lang="en-US"/>
              <a:t>Option to manually remove certain genes.</a:t>
            </a:r>
          </a:p>
          <a:p>
            <a:pPr lvl="1" algn="l">
              <a:buFont typeface="Arial" panose="020B0604020202020204" pitchFamily="34" charset="0"/>
              <a:buChar char="•"/>
            </a:pPr>
            <a:r>
              <a:rPr lang="en-US" err="1"/>
              <a:t>ie</a:t>
            </a:r>
            <a:r>
              <a:rPr lang="en-US"/>
              <a:t>. unannotated genes.</a:t>
            </a:r>
          </a:p>
          <a:p>
            <a:pPr lvl="1" algn="l">
              <a:buFont typeface="Arial" panose="020B0604020202020204" pitchFamily="34" charset="0"/>
              <a:buChar char="•"/>
            </a:pPr>
            <a:r>
              <a:rPr lang="en-US"/>
              <a:t>This was not set for us</a:t>
            </a:r>
          </a:p>
        </p:txBody>
      </p:sp>
      <p:sp>
        <p:nvSpPr>
          <p:cNvPr id="22" name="Subtitle 4">
            <a:extLst>
              <a:ext uri="{FF2B5EF4-FFF2-40B4-BE49-F238E27FC236}">
                <a16:creationId xmlns:a16="http://schemas.microsoft.com/office/drawing/2014/main" id="{2A85DDCD-76F2-9AB3-5DF2-21E0BC4F4C19}"/>
              </a:ext>
            </a:extLst>
          </p:cNvPr>
          <p:cNvSpPr txBox="1">
            <a:spLocks/>
          </p:cNvSpPr>
          <p:nvPr/>
        </p:nvSpPr>
        <p:spPr>
          <a:xfrm>
            <a:off x="2775158" y="2186588"/>
            <a:ext cx="3593683"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Coarse Filtering of Data</a:t>
            </a:r>
          </a:p>
        </p:txBody>
      </p:sp>
      <p:pic>
        <p:nvPicPr>
          <p:cNvPr id="24" name="Picture 23">
            <a:extLst>
              <a:ext uri="{FF2B5EF4-FFF2-40B4-BE49-F238E27FC236}">
                <a16:creationId xmlns:a16="http://schemas.microsoft.com/office/drawing/2014/main" id="{349E0124-3965-76AB-B4CF-EAA1458E59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Tree>
    <p:extLst>
      <p:ext uri="{BB962C8B-B14F-4D97-AF65-F5344CB8AC3E}">
        <p14:creationId xmlns:p14="http://schemas.microsoft.com/office/powerpoint/2010/main" val="1957770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31"/>
          <p:cNvPicPr preferRelativeResize="0"/>
          <p:nvPr/>
        </p:nvPicPr>
        <p:blipFill>
          <a:blip r:embed="rId3">
            <a:alphaModFix/>
          </a:blip>
          <a:stretch>
            <a:fillRect/>
          </a:stretch>
        </p:blipFill>
        <p:spPr>
          <a:xfrm rot="10132487">
            <a:off x="-120651" y="-1776924"/>
            <a:ext cx="4668729" cy="4838700"/>
          </a:xfrm>
          <a:prstGeom prst="rect">
            <a:avLst/>
          </a:prstGeom>
          <a:noFill/>
          <a:ln>
            <a:noFill/>
          </a:ln>
        </p:spPr>
      </p:pic>
      <p:sp>
        <p:nvSpPr>
          <p:cNvPr id="357" name="Google Shape;357;p31"/>
          <p:cNvSpPr/>
          <p:nvPr/>
        </p:nvSpPr>
        <p:spPr>
          <a:xfrm>
            <a:off x="5770000" y="1431425"/>
            <a:ext cx="1275900" cy="12759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58" name="Google Shape;358;p31"/>
          <p:cNvSpPr txBox="1">
            <a:spLocks noGrp="1"/>
          </p:cNvSpPr>
          <p:nvPr>
            <p:ph type="title"/>
          </p:nvPr>
        </p:nvSpPr>
        <p:spPr>
          <a:xfrm>
            <a:off x="4387000" y="2822275"/>
            <a:ext cx="4041900" cy="88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Normalize QC</a:t>
            </a:r>
            <a:endParaRPr/>
          </a:p>
        </p:txBody>
      </p:sp>
      <p:sp>
        <p:nvSpPr>
          <p:cNvPr id="359" name="Google Shape;359;p31"/>
          <p:cNvSpPr txBox="1">
            <a:spLocks noGrp="1"/>
          </p:cNvSpPr>
          <p:nvPr>
            <p:ph type="title" idx="2"/>
          </p:nvPr>
        </p:nvSpPr>
        <p:spPr>
          <a:xfrm>
            <a:off x="5849200" y="1648475"/>
            <a:ext cx="11175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pic>
        <p:nvPicPr>
          <p:cNvPr id="2" name="Picture 1">
            <a:extLst>
              <a:ext uri="{FF2B5EF4-FFF2-40B4-BE49-F238E27FC236}">
                <a16:creationId xmlns:a16="http://schemas.microsoft.com/office/drawing/2014/main" id="{A2479A46-59D8-718F-F7B2-BD22905A3B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grpSp>
        <p:nvGrpSpPr>
          <p:cNvPr id="10" name="Group 9">
            <a:extLst>
              <a:ext uri="{FF2B5EF4-FFF2-40B4-BE49-F238E27FC236}">
                <a16:creationId xmlns:a16="http://schemas.microsoft.com/office/drawing/2014/main" id="{053A9CE0-BF2E-D9AE-86FC-D8A020093EAC}"/>
              </a:ext>
            </a:extLst>
          </p:cNvPr>
          <p:cNvGrpSpPr/>
          <p:nvPr/>
        </p:nvGrpSpPr>
        <p:grpSpPr>
          <a:xfrm>
            <a:off x="1131377" y="790413"/>
            <a:ext cx="3255623" cy="3249869"/>
            <a:chOff x="1131377" y="971264"/>
            <a:chExt cx="3038022" cy="3038022"/>
          </a:xfrm>
        </p:grpSpPr>
        <p:pic>
          <p:nvPicPr>
            <p:cNvPr id="7" name="Graphic 6" descr="Single gear with solid fill">
              <a:extLst>
                <a:ext uri="{FF2B5EF4-FFF2-40B4-BE49-F238E27FC236}">
                  <a16:creationId xmlns:a16="http://schemas.microsoft.com/office/drawing/2014/main" id="{660FB7C1-50C3-A90C-E894-642DF3ED3AA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31377" y="971264"/>
              <a:ext cx="3038022" cy="3038022"/>
            </a:xfrm>
            <a:prstGeom prst="rect">
              <a:avLst/>
            </a:prstGeom>
          </p:spPr>
        </p:pic>
        <p:pic>
          <p:nvPicPr>
            <p:cNvPr id="9" name="Graphic 8" descr="Checkmark with solid fill">
              <a:extLst>
                <a:ext uri="{FF2B5EF4-FFF2-40B4-BE49-F238E27FC236}">
                  <a16:creationId xmlns:a16="http://schemas.microsoft.com/office/drawing/2014/main" id="{F73002E8-2954-1854-2872-4798C2E1F8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21533" y="2165405"/>
              <a:ext cx="657709" cy="657709"/>
            </a:xfrm>
            <a:prstGeom prst="rect">
              <a:avLst/>
            </a:prstGeom>
          </p:spPr>
        </p:pic>
      </p:grpSp>
      <p:sp>
        <p:nvSpPr>
          <p:cNvPr id="11" name="Folded Corner 10">
            <a:extLst>
              <a:ext uri="{FF2B5EF4-FFF2-40B4-BE49-F238E27FC236}">
                <a16:creationId xmlns:a16="http://schemas.microsoft.com/office/drawing/2014/main" id="{48B521A6-D162-CD62-5726-444A9EF2188B}"/>
              </a:ext>
            </a:extLst>
          </p:cNvPr>
          <p:cNvSpPr/>
          <p:nvPr/>
        </p:nvSpPr>
        <p:spPr>
          <a:xfrm>
            <a:off x="7788569" y="97117"/>
            <a:ext cx="1270861" cy="440100"/>
          </a:xfrm>
          <a:prstGeom prst="foldedCorner">
            <a:avLst>
              <a:gd name="adj" fmla="val 34578"/>
            </a:avLst>
          </a:prstGeom>
          <a:solidFill>
            <a:srgbClr val="B9E8C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oAutofit/>
          </a:bodyPr>
          <a:lstStyle/>
          <a:p>
            <a:pPr algn="ctr"/>
            <a:r>
              <a:rPr lang="en-US" sz="1200"/>
              <a:t>By</a:t>
            </a:r>
          </a:p>
          <a:p>
            <a:pPr algn="ctr"/>
            <a:r>
              <a:rPr lang="en-US" sz="1200"/>
              <a:t>Sample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3AB51-0040-4042-F5E4-59884DCF4B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0CEA0F-F193-0842-2D69-B09A4C51EE40}"/>
              </a:ext>
            </a:extLst>
          </p:cNvPr>
          <p:cNvSpPr>
            <a:spLocks noGrp="1"/>
          </p:cNvSpPr>
          <p:nvPr>
            <p:ph type="title"/>
          </p:nvPr>
        </p:nvSpPr>
        <p:spPr/>
        <p:txBody>
          <a:bodyPr/>
          <a:lstStyle/>
          <a:p>
            <a:r>
              <a:rPr lang="en-US"/>
              <a:t>Normalize QC</a:t>
            </a:r>
          </a:p>
        </p:txBody>
      </p:sp>
      <p:pic>
        <p:nvPicPr>
          <p:cNvPr id="24" name="Picture 23">
            <a:extLst>
              <a:ext uri="{FF2B5EF4-FFF2-40B4-BE49-F238E27FC236}">
                <a16:creationId xmlns:a16="http://schemas.microsoft.com/office/drawing/2014/main" id="{A7B87D0C-3A7D-45E7-CD04-502348A1A85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B0C0BCF1-0565-A081-627B-3BD497A0082A}"/>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81EBAD00-C028-9309-3712-07A62E22CF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24276A0A-5E51-5A8E-4FD3-7AFA3286C04E}"/>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High Mitochondrial Percentage is indicative of poor quality or dying cells. </a:t>
            </a:r>
          </a:p>
          <a:p>
            <a:pPr lvl="1" algn="l">
              <a:buFont typeface="Arial" panose="020B0604020202020204" pitchFamily="34" charset="0"/>
              <a:buChar char="•"/>
            </a:pPr>
            <a:r>
              <a:rPr lang="en-US"/>
              <a:t>Default Set to 10% Maximum</a:t>
            </a:r>
          </a:p>
        </p:txBody>
      </p:sp>
      <p:sp>
        <p:nvSpPr>
          <p:cNvPr id="7" name="Subtitle 4">
            <a:extLst>
              <a:ext uri="{FF2B5EF4-FFF2-40B4-BE49-F238E27FC236}">
                <a16:creationId xmlns:a16="http://schemas.microsoft.com/office/drawing/2014/main" id="{9B2E2CAB-0DCE-D2CA-287F-965D6C3967E0}"/>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Mitochondrial Percent</a:t>
            </a:r>
          </a:p>
        </p:txBody>
      </p:sp>
      <p:sp>
        <p:nvSpPr>
          <p:cNvPr id="8" name="Subtitle 3">
            <a:extLst>
              <a:ext uri="{FF2B5EF4-FFF2-40B4-BE49-F238E27FC236}">
                <a16:creationId xmlns:a16="http://schemas.microsoft.com/office/drawing/2014/main" id="{D451AEA9-E8F6-0A17-CCC4-AF46AF909316}"/>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These scores are calculated for both G2M and S Phase and are subsequently regressed out.</a:t>
            </a:r>
          </a:p>
        </p:txBody>
      </p:sp>
      <p:sp>
        <p:nvSpPr>
          <p:cNvPr id="10" name="Subtitle 4">
            <a:extLst>
              <a:ext uri="{FF2B5EF4-FFF2-40B4-BE49-F238E27FC236}">
                <a16:creationId xmlns:a16="http://schemas.microsoft.com/office/drawing/2014/main" id="{CBB98C45-473E-B096-E7B8-06D80225F75E}"/>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Cell Cycle Scoring</a:t>
            </a:r>
          </a:p>
        </p:txBody>
      </p:sp>
      <p:sp>
        <p:nvSpPr>
          <p:cNvPr id="11" name="Subtitle 3">
            <a:extLst>
              <a:ext uri="{FF2B5EF4-FFF2-40B4-BE49-F238E27FC236}">
                <a16:creationId xmlns:a16="http://schemas.microsoft.com/office/drawing/2014/main" id="{289FDF87-ED1D-A0D0-097C-4E647859820C}"/>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Minimum and maximum gene-count and read-count thresholds can be set. </a:t>
            </a:r>
          </a:p>
          <a:p>
            <a:pPr lvl="1" algn="l">
              <a:buFont typeface="Arial" panose="020B0604020202020204" pitchFamily="34" charset="0"/>
              <a:buChar char="•"/>
            </a:pPr>
            <a:r>
              <a:rPr lang="en-US"/>
              <a:t>Defaults:</a:t>
            </a:r>
          </a:p>
          <a:p>
            <a:pPr lvl="2" algn="l">
              <a:buFont typeface="Arial" panose="020B0604020202020204" pitchFamily="34" charset="0"/>
              <a:buChar char="•"/>
            </a:pPr>
            <a:r>
              <a:rPr lang="en-US"/>
              <a:t>Gene and read count minimum set at 10</a:t>
            </a:r>
            <a:r>
              <a:rPr lang="en-US" baseline="30000"/>
              <a:t>th</a:t>
            </a:r>
            <a:r>
              <a:rPr lang="en-US"/>
              <a:t> percentile.</a:t>
            </a:r>
          </a:p>
          <a:p>
            <a:pPr lvl="2" algn="l">
              <a:buFont typeface="Arial" panose="020B0604020202020204" pitchFamily="34" charset="0"/>
              <a:buChar char="•"/>
            </a:pPr>
            <a:r>
              <a:rPr lang="en-US"/>
              <a:t>Gene and read count maximum not set.</a:t>
            </a:r>
          </a:p>
          <a:p>
            <a:pPr algn="l">
              <a:buFont typeface="Arial" panose="020B0604020202020204" pitchFamily="34" charset="0"/>
              <a:buChar char="•"/>
            </a:pPr>
            <a:endParaRPr lang="en-US"/>
          </a:p>
        </p:txBody>
      </p:sp>
      <p:sp>
        <p:nvSpPr>
          <p:cNvPr id="14" name="Subtitle 4">
            <a:extLst>
              <a:ext uri="{FF2B5EF4-FFF2-40B4-BE49-F238E27FC236}">
                <a16:creationId xmlns:a16="http://schemas.microsoft.com/office/drawing/2014/main" id="{18A211F7-56B4-3B40-45DC-CB7A58220363}"/>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Thresholds</a:t>
            </a:r>
          </a:p>
        </p:txBody>
      </p:sp>
    </p:spTree>
    <p:extLst>
      <p:ext uri="{BB962C8B-B14F-4D97-AF65-F5344CB8AC3E}">
        <p14:creationId xmlns:p14="http://schemas.microsoft.com/office/powerpoint/2010/main" val="636005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FDAD14-E764-A5F1-23A9-1A35D57665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48670A-5305-1C5C-B8A8-F1E253706E1E}"/>
              </a:ext>
            </a:extLst>
          </p:cNvPr>
          <p:cNvSpPr>
            <a:spLocks noGrp="1"/>
          </p:cNvSpPr>
          <p:nvPr>
            <p:ph type="title"/>
          </p:nvPr>
        </p:nvSpPr>
        <p:spPr/>
        <p:txBody>
          <a:bodyPr/>
          <a:lstStyle/>
          <a:p>
            <a:r>
              <a:rPr lang="en-US"/>
              <a:t>Normalize QC</a:t>
            </a:r>
          </a:p>
        </p:txBody>
      </p:sp>
      <p:pic>
        <p:nvPicPr>
          <p:cNvPr id="24" name="Picture 23">
            <a:extLst>
              <a:ext uri="{FF2B5EF4-FFF2-40B4-BE49-F238E27FC236}">
                <a16:creationId xmlns:a16="http://schemas.microsoft.com/office/drawing/2014/main" id="{058D39C4-F013-4A3A-1D1C-531ED639BF2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3" name="Magnetic Disk 2">
            <a:extLst>
              <a:ext uri="{FF2B5EF4-FFF2-40B4-BE49-F238E27FC236}">
                <a16:creationId xmlns:a16="http://schemas.microsoft.com/office/drawing/2014/main" id="{72EFA9ED-6B22-2872-B969-0BABFB309288}"/>
              </a:ext>
            </a:extLst>
          </p:cNvPr>
          <p:cNvSpPr/>
          <p:nvPr/>
        </p:nvSpPr>
        <p:spPr>
          <a:xfrm>
            <a:off x="4256304" y="1079704"/>
            <a:ext cx="631389" cy="688007"/>
          </a:xfrm>
          <a:prstGeom prst="flowChartMagneticDisk">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SO</a:t>
            </a:r>
          </a:p>
        </p:txBody>
      </p:sp>
      <p:pic>
        <p:nvPicPr>
          <p:cNvPr id="5" name="Graphic 4" descr="Wrench with solid fill">
            <a:extLst>
              <a:ext uri="{FF2B5EF4-FFF2-40B4-BE49-F238E27FC236}">
                <a16:creationId xmlns:a16="http://schemas.microsoft.com/office/drawing/2014/main" id="{8590218D-24B7-9A40-9BC4-97F940B9FC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76859" y="1096534"/>
            <a:ext cx="201497" cy="201497"/>
          </a:xfrm>
          <a:prstGeom prst="rect">
            <a:avLst/>
          </a:prstGeom>
        </p:spPr>
      </p:pic>
      <p:sp>
        <p:nvSpPr>
          <p:cNvPr id="6" name="Subtitle 3">
            <a:extLst>
              <a:ext uri="{FF2B5EF4-FFF2-40B4-BE49-F238E27FC236}">
                <a16:creationId xmlns:a16="http://schemas.microsoft.com/office/drawing/2014/main" id="{E52FA405-2F0A-AE20-3B4D-BF7EE3DDF9D7}"/>
              </a:ext>
            </a:extLst>
          </p:cNvPr>
          <p:cNvSpPr txBox="1">
            <a:spLocks/>
          </p:cNvSpPr>
          <p:nvPr/>
        </p:nvSpPr>
        <p:spPr>
          <a:xfrm>
            <a:off x="93296" y="2238891"/>
            <a:ext cx="2867700" cy="25662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Account for cell-to cell difference</a:t>
            </a:r>
          </a:p>
          <a:p>
            <a:pPr lvl="1" algn="l">
              <a:buFont typeface="Arial" panose="020B0604020202020204" pitchFamily="34" charset="0"/>
              <a:buChar char="•"/>
            </a:pPr>
            <a:r>
              <a:rPr lang="en-US"/>
              <a:t>Varying read count per cell</a:t>
            </a:r>
          </a:p>
          <a:p>
            <a:pPr algn="l">
              <a:buFont typeface="Arial" panose="020B0604020202020204" pitchFamily="34" charset="0"/>
              <a:buChar char="•"/>
            </a:pPr>
            <a:r>
              <a:rPr lang="en-US"/>
              <a:t>Correct technical biases</a:t>
            </a:r>
          </a:p>
          <a:p>
            <a:pPr lvl="1" algn="l">
              <a:buFont typeface="Arial" panose="020B0604020202020204" pitchFamily="34" charset="0"/>
              <a:buChar char="•"/>
            </a:pPr>
            <a:r>
              <a:rPr lang="en-US"/>
              <a:t>Adjust for sequencing depth differences</a:t>
            </a:r>
          </a:p>
          <a:p>
            <a:pPr algn="l">
              <a:buFont typeface="Arial" panose="020B0604020202020204" pitchFamily="34" charset="0"/>
              <a:buChar char="•"/>
            </a:pPr>
            <a:r>
              <a:rPr lang="en-US"/>
              <a:t>Reveal true biological differences</a:t>
            </a:r>
          </a:p>
          <a:p>
            <a:pPr algn="l">
              <a:buFont typeface="Arial" panose="020B0604020202020204" pitchFamily="34" charset="0"/>
              <a:buChar char="•"/>
            </a:pPr>
            <a:r>
              <a:rPr lang="en-US"/>
              <a:t>Improves data quality</a:t>
            </a:r>
          </a:p>
          <a:p>
            <a:pPr algn="l">
              <a:buFont typeface="Arial" panose="020B0604020202020204" pitchFamily="34" charset="0"/>
              <a:buChar char="•"/>
            </a:pPr>
            <a:endParaRPr lang="en-US"/>
          </a:p>
          <a:p>
            <a:pPr algn="l">
              <a:buFont typeface="Arial" panose="020B0604020202020204" pitchFamily="34" charset="0"/>
              <a:buChar char="•"/>
            </a:pPr>
            <a:endParaRPr lang="en-US"/>
          </a:p>
        </p:txBody>
      </p:sp>
      <p:sp>
        <p:nvSpPr>
          <p:cNvPr id="7" name="Subtitle 4">
            <a:extLst>
              <a:ext uri="{FF2B5EF4-FFF2-40B4-BE49-F238E27FC236}">
                <a16:creationId xmlns:a16="http://schemas.microsoft.com/office/drawing/2014/main" id="{8C05051C-8EBC-C68C-1014-A9C0DD7EA553}"/>
              </a:ext>
            </a:extLst>
          </p:cNvPr>
          <p:cNvSpPr txBox="1">
            <a:spLocks/>
          </p:cNvSpPr>
          <p:nvPr/>
        </p:nvSpPr>
        <p:spPr>
          <a:xfrm>
            <a:off x="93296"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Why</a:t>
            </a:r>
          </a:p>
        </p:txBody>
      </p:sp>
      <p:sp>
        <p:nvSpPr>
          <p:cNvPr id="8" name="Subtitle 3">
            <a:extLst>
              <a:ext uri="{FF2B5EF4-FFF2-40B4-BE49-F238E27FC236}">
                <a16:creationId xmlns:a16="http://schemas.microsoft.com/office/drawing/2014/main" id="{6651429B-8CC0-83DE-209D-F79821EFD593}"/>
              </a:ext>
            </a:extLst>
          </p:cNvPr>
          <p:cNvSpPr txBox="1">
            <a:spLocks/>
          </p:cNvSpPr>
          <p:nvPr/>
        </p:nvSpPr>
        <p:spPr>
          <a:xfrm>
            <a:off x="3042907" y="2238892"/>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Simple and Fast</a:t>
            </a:r>
          </a:p>
          <a:p>
            <a:pPr algn="l">
              <a:buFont typeface="Arial" panose="020B0604020202020204" pitchFamily="34" charset="0"/>
              <a:buChar char="•"/>
            </a:pPr>
            <a:r>
              <a:rPr lang="en-US"/>
              <a:t>Applies log transformation</a:t>
            </a:r>
          </a:p>
          <a:p>
            <a:pPr algn="l">
              <a:buFont typeface="Arial" panose="020B0604020202020204" pitchFamily="34" charset="0"/>
              <a:buChar char="•"/>
            </a:pPr>
            <a:r>
              <a:rPr lang="en-US"/>
              <a:t>Struggles with low or zero count genes</a:t>
            </a:r>
          </a:p>
        </p:txBody>
      </p:sp>
      <p:sp>
        <p:nvSpPr>
          <p:cNvPr id="10" name="Subtitle 4">
            <a:extLst>
              <a:ext uri="{FF2B5EF4-FFF2-40B4-BE49-F238E27FC236}">
                <a16:creationId xmlns:a16="http://schemas.microsoft.com/office/drawing/2014/main" id="{FDA17A1E-05F5-AE05-5A6C-209F111025EC}"/>
              </a:ext>
            </a:extLst>
          </p:cNvPr>
          <p:cNvSpPr txBox="1">
            <a:spLocks/>
          </p:cNvSpPr>
          <p:nvPr/>
        </p:nvSpPr>
        <p:spPr>
          <a:xfrm>
            <a:off x="3042907" y="182542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a:t>Log Normalize</a:t>
            </a:r>
          </a:p>
        </p:txBody>
      </p:sp>
      <p:sp>
        <p:nvSpPr>
          <p:cNvPr id="11" name="Subtitle 3">
            <a:extLst>
              <a:ext uri="{FF2B5EF4-FFF2-40B4-BE49-F238E27FC236}">
                <a16:creationId xmlns:a16="http://schemas.microsoft.com/office/drawing/2014/main" id="{F12767B3-DEB0-4670-3748-31094886CACB}"/>
              </a:ext>
            </a:extLst>
          </p:cNvPr>
          <p:cNvSpPr txBox="1">
            <a:spLocks/>
          </p:cNvSpPr>
          <p:nvPr/>
        </p:nvSpPr>
        <p:spPr>
          <a:xfrm>
            <a:off x="5992518" y="2245001"/>
            <a:ext cx="2867700" cy="21908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1pPr>
            <a:lvl2pPr marL="914400" marR="0" lvl="1"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2pPr>
            <a:lvl3pPr marL="1371600" marR="0" lvl="2"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3pPr>
            <a:lvl4pPr marL="1828800" marR="0" lvl="3"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4pPr>
            <a:lvl5pPr marL="2286000" marR="0" lvl="4"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5pPr>
            <a:lvl6pPr marL="2743200" marR="0" lvl="5"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6pPr>
            <a:lvl7pPr marL="3200400" marR="0" lvl="6"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7pPr>
            <a:lvl8pPr marL="3657600" marR="0" lvl="7"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8pPr>
            <a:lvl9pPr marL="4114800" marR="0" lvl="8" indent="-304800" algn="ctr" rtl="0">
              <a:lnSpc>
                <a:spcPct val="100000"/>
              </a:lnSpc>
              <a:spcBef>
                <a:spcPts val="0"/>
              </a:spcBef>
              <a:spcAft>
                <a:spcPts val="0"/>
              </a:spcAft>
              <a:buClr>
                <a:schemeClr val="dk1"/>
              </a:buClr>
              <a:buSzPts val="1200"/>
              <a:buFont typeface="Baloo 2"/>
              <a:buNone/>
              <a:defRPr sz="1200" b="0" i="0" u="none" strike="noStrike" cap="none">
                <a:solidFill>
                  <a:schemeClr val="dk1"/>
                </a:solidFill>
                <a:latin typeface="Baloo 2"/>
                <a:ea typeface="Baloo 2"/>
                <a:cs typeface="Baloo 2"/>
                <a:sym typeface="Baloo 2"/>
              </a:defRPr>
            </a:lvl9pPr>
          </a:lstStyle>
          <a:p>
            <a:pPr algn="l">
              <a:buFont typeface="Arial" panose="020B0604020202020204" pitchFamily="34" charset="0"/>
              <a:buChar char="•"/>
            </a:pPr>
            <a:r>
              <a:rPr lang="en-US"/>
              <a:t>More advanced and computationally intensive</a:t>
            </a:r>
          </a:p>
          <a:p>
            <a:pPr algn="l">
              <a:buFont typeface="Arial" panose="020B0604020202020204" pitchFamily="34" charset="0"/>
              <a:buChar char="•"/>
            </a:pPr>
            <a:r>
              <a:rPr lang="en-US"/>
              <a:t>Creates a model for each gene, looking at gene expression and variability.</a:t>
            </a:r>
          </a:p>
          <a:p>
            <a:pPr algn="l">
              <a:buFont typeface="Arial" panose="020B0604020202020204" pitchFamily="34" charset="0"/>
              <a:buChar char="•"/>
            </a:pPr>
            <a:r>
              <a:rPr lang="en-US"/>
              <a:t>Preforms well for low and zero count genes.</a:t>
            </a:r>
          </a:p>
          <a:p>
            <a:pPr algn="l">
              <a:buFont typeface="Arial" panose="020B0604020202020204" pitchFamily="34" charset="0"/>
              <a:buChar char="•"/>
            </a:pPr>
            <a:r>
              <a:rPr lang="en-US"/>
              <a:t>Specifically designed for Single Cell. </a:t>
            </a:r>
          </a:p>
          <a:p>
            <a:pPr algn="l">
              <a:buFont typeface="Arial" panose="020B0604020202020204" pitchFamily="34" charset="0"/>
              <a:buChar char="•"/>
            </a:pPr>
            <a:endParaRPr lang="en-US"/>
          </a:p>
          <a:p>
            <a:pPr algn="l">
              <a:buFont typeface="Arial" panose="020B0604020202020204" pitchFamily="34" charset="0"/>
              <a:buChar char="•"/>
            </a:pPr>
            <a:endParaRPr lang="en-US"/>
          </a:p>
        </p:txBody>
      </p:sp>
      <p:sp>
        <p:nvSpPr>
          <p:cNvPr id="14" name="Subtitle 4">
            <a:extLst>
              <a:ext uri="{FF2B5EF4-FFF2-40B4-BE49-F238E27FC236}">
                <a16:creationId xmlns:a16="http://schemas.microsoft.com/office/drawing/2014/main" id="{D4B1C579-D987-4950-3F53-5FC2C1BD32EC}"/>
              </a:ext>
            </a:extLst>
          </p:cNvPr>
          <p:cNvSpPr txBox="1">
            <a:spLocks/>
          </p:cNvSpPr>
          <p:nvPr/>
        </p:nvSpPr>
        <p:spPr>
          <a:xfrm>
            <a:off x="5992518" y="1831532"/>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err="1"/>
              <a:t>SCTransform</a:t>
            </a:r>
            <a:endParaRPr lang="en-US"/>
          </a:p>
        </p:txBody>
      </p:sp>
    </p:spTree>
    <p:extLst>
      <p:ext uri="{BB962C8B-B14F-4D97-AF65-F5344CB8AC3E}">
        <p14:creationId xmlns:p14="http://schemas.microsoft.com/office/powerpoint/2010/main" val="2466502848"/>
      </p:ext>
    </p:extLst>
  </p:cSld>
  <p:clrMapOvr>
    <a:masterClrMapping/>
  </p:clrMapOvr>
</p:sld>
</file>

<file path=ppt/theme/theme1.xml><?xml version="1.0" encoding="utf-8"?>
<a:theme xmlns:a="http://schemas.openxmlformats.org/drawingml/2006/main" name="Bioinformatics Applied to Medicine Breakthrough by Slidesgo">
  <a:themeElements>
    <a:clrScheme name="Simple Light">
      <a:dk1>
        <a:srgbClr val="3C384A"/>
      </a:dk1>
      <a:lt1>
        <a:srgbClr val="F5FFFF"/>
      </a:lt1>
      <a:dk2>
        <a:srgbClr val="F578F8"/>
      </a:dk2>
      <a:lt2>
        <a:srgbClr val="46EFF2"/>
      </a:lt2>
      <a:accent1>
        <a:srgbClr val="584C89"/>
      </a:accent1>
      <a:accent2>
        <a:srgbClr val="FFFFFF"/>
      </a:accent2>
      <a:accent3>
        <a:srgbClr val="FFFFFF"/>
      </a:accent3>
      <a:accent4>
        <a:srgbClr val="FFFFFF"/>
      </a:accent4>
      <a:accent5>
        <a:srgbClr val="FFFFFF"/>
      </a:accent5>
      <a:accent6>
        <a:srgbClr val="FFFFFF"/>
      </a:accent6>
      <a:hlink>
        <a:srgbClr val="3C38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TotalTime>
  <Words>3658</Words>
  <Application>Microsoft Macintosh PowerPoint</Application>
  <PresentationFormat>On-screen Show (16:9)</PresentationFormat>
  <Paragraphs>470</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Asap</vt:lpstr>
      <vt:lpstr>Asap SemiBold</vt:lpstr>
      <vt:lpstr>Meslo LG M for Powerline</vt:lpstr>
      <vt:lpstr>Arial</vt:lpstr>
      <vt:lpstr>Baloo 2</vt:lpstr>
      <vt:lpstr>Bioinformatics Applied to Medicine Breakthrough by Slidesgo</vt:lpstr>
      <vt:lpstr>scscape Pipeline Overview ScRNAseq in the Cloud </vt:lpstr>
      <vt:lpstr>Pipeline</vt:lpstr>
      <vt:lpstr>Make Seurat</vt:lpstr>
      <vt:lpstr>Make Seurat – MEX format</vt:lpstr>
      <vt:lpstr>Make Seurat – MEX format</vt:lpstr>
      <vt:lpstr>Make Seurat </vt:lpstr>
      <vt:lpstr>Normalize QC</vt:lpstr>
      <vt:lpstr>Normalize QC</vt:lpstr>
      <vt:lpstr>Normalize QC</vt:lpstr>
      <vt:lpstr>Normalize</vt:lpstr>
      <vt:lpstr>Doublet Finder</vt:lpstr>
      <vt:lpstr>Doublet Finder</vt:lpstr>
      <vt:lpstr>Doublet Finder</vt:lpstr>
      <vt:lpstr>Merge</vt:lpstr>
      <vt:lpstr>Merge</vt:lpstr>
      <vt:lpstr>Merge -- Scale</vt:lpstr>
      <vt:lpstr>PCA</vt:lpstr>
      <vt:lpstr>PowerPoint Presentation</vt:lpstr>
      <vt:lpstr>PowerPoint Presentation</vt:lpstr>
      <vt:lpstr>PowerPoint Presentation</vt:lpstr>
      <vt:lpstr>PowerPoint Presentation</vt:lpstr>
      <vt:lpstr>Integration</vt:lpstr>
      <vt:lpstr>PowerPoint Presentation</vt:lpstr>
      <vt:lpstr>Harmony</vt:lpstr>
      <vt:lpstr>Neighbors Clusters Markers</vt:lpstr>
      <vt:lpstr>PowerPoint Presentation</vt:lpstr>
      <vt:lpstr>PowerPoint Presentation</vt:lpstr>
      <vt:lpstr>Plotting</vt:lpstr>
      <vt:lpstr>PowerPoint Presentation</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Ryan Seaman</cp:lastModifiedBy>
  <cp:revision>3</cp:revision>
  <dcterms:modified xsi:type="dcterms:W3CDTF">2024-10-22T21:04:33Z</dcterms:modified>
</cp:coreProperties>
</file>